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4"/>
  </p:handoutMasterIdLst>
  <p:sldIdLst>
    <p:sldId id="263" r:id="rId5"/>
    <p:sldId id="421" r:id="rId6"/>
    <p:sldId id="429" r:id="rId7"/>
    <p:sldId id="422" r:id="rId8"/>
    <p:sldId id="329" r:id="rId9"/>
    <p:sldId id="420" r:id="rId10"/>
    <p:sldId id="430" r:id="rId11"/>
    <p:sldId id="431" r:id="rId12"/>
    <p:sldId id="26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времени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в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Задание 14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7" y="4868180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F97D6B-2EA0-4488-BB58-2167EDC3CB1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85104" y="1572241"/>
            <a:ext cx="3629717" cy="83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641892" y="272316"/>
            <a:ext cx="10180663" cy="6802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Реши задачу.</a:t>
            </a:r>
          </a:p>
          <a:p>
            <a:pPr marL="586105"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Поезд отправился из Минска в Брест в 14 ч 28 мин.     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В котором часу поезд прибудет в Брест, если время   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в пути 3 ч 24 мин?</a:t>
            </a:r>
          </a:p>
          <a:p>
            <a:pPr marL="586105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Поезд отправился из Бреста в 15 ч 01 мин и прибыл в Минск в 18 ч 02 мин. Сколько времени был в пути поезд?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303929" y="301128"/>
            <a:ext cx="9305365" cy="44521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01955" algn="ctr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ctr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Задача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ч 28 мин + 3 ч 24 мин = 17 ч 52 мин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поезд прибудет в Брест в 17 ч 52 мин.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Задача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ч 02 мин – 15 ч 01 мин = 3 ч 01 мин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поезд был в пути 3 ч 01 мин.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у себя правильность решения задачи.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362991"/>
            <a:ext cx="2431106" cy="337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3D57B306-655E-420E-B239-ABAB05B0682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48579" y="1401277"/>
            <a:ext cx="6915912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565793" y="52439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минут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18584" y="231883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минут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415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531747" y="1245792"/>
            <a:ext cx="6128159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минут</a:t>
            </a:r>
            <a:r>
              <a:rPr lang="ru-RU" sz="2400" b="1" dirty="0"/>
              <a:t> в  </a:t>
            </a:r>
            <a:r>
              <a:rPr lang="ru-RU" sz="2400" b="1" dirty="0">
                <a:solidFill>
                  <a:srgbClr val="FF0000"/>
                </a:solidFill>
              </a:rPr>
              <a:t>1 часе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решении задачи?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решении задачи?</a:t>
            </a:r>
          </a:p>
        </p:txBody>
      </p:sp>
    </p:spTree>
    <p:extLst>
      <p:ext uri="{BB962C8B-B14F-4D97-AF65-F5344CB8AC3E}">
        <p14:creationId xmlns:p14="http://schemas.microsoft.com/office/powerpoint/2010/main" val="58718047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purl.org/dc/elements/1.1/"/>
    <ds:schemaRef ds:uri="http://schemas.microsoft.com/office/2006/documentManagement/types"/>
    <ds:schemaRef ds:uri="http://purl.org/dc/dcmitype/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purl.org/dc/terms/"/>
    <ds:schemaRef ds:uri="2547570a-e5f4-4946-a4c3-82580e42479e"/>
    <ds:schemaRef ds:uri="6ee78bd2-4339-4042-adc0-bcc646419980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19894</TotalTime>
  <Words>291</Words>
  <Application>Microsoft Office PowerPoint</Application>
  <PresentationFormat>Шырокаэкранны</PresentationFormat>
  <Paragraphs>60</Paragraphs>
  <Slides>9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9</vt:i4>
      </vt:variant>
    </vt:vector>
  </HeadingPairs>
  <TitlesOfParts>
    <vt:vector size="16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Эффективные методы повторения системы мер времени 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387</cp:revision>
  <dcterms:created xsi:type="dcterms:W3CDTF">2022-11-26T19:01:26Z</dcterms:created>
  <dcterms:modified xsi:type="dcterms:W3CDTF">2025-09-10T07:45:07Z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