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79" r:id="rId4"/>
  </p:sldMasterIdLst>
  <p:handoutMasterIdLst>
    <p:handoutMasterId r:id="rId18"/>
  </p:handoutMasterIdLst>
  <p:sldIdLst>
    <p:sldId id="263" r:id="rId5"/>
    <p:sldId id="421" r:id="rId6"/>
    <p:sldId id="429" r:id="rId7"/>
    <p:sldId id="422" r:id="rId8"/>
    <p:sldId id="431" r:id="rId9"/>
    <p:sldId id="432" r:id="rId10"/>
    <p:sldId id="433" r:id="rId11"/>
    <p:sldId id="434" r:id="rId12"/>
    <p:sldId id="329" r:id="rId13"/>
    <p:sldId id="420" r:id="rId14"/>
    <p:sldId id="430" r:id="rId15"/>
    <p:sldId id="326" r:id="rId16"/>
    <p:sldId id="262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Автор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1F6"/>
    <a:srgbClr val="FADFEB"/>
    <a:srgbClr val="DEF3F8"/>
    <a:srgbClr val="C0E9F2"/>
    <a:srgbClr val="F2FCEA"/>
    <a:srgbClr val="77A9D2"/>
    <a:srgbClr val="FF6965"/>
    <a:srgbClr val="52D0D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" y="1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6" d="100"/>
        <a:sy n="46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379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DF3F9-A383-40CF-841B-6426D82ECB85}" type="datetimeFigureOut">
              <a:rPr lang="ru-RU" smtClean="0"/>
              <a:t>10.09.2025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BDF9E2-D527-45E4-B727-833247D273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2758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wmf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18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19.png"/><Relationship Id="rId1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24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06992" y="1801368"/>
            <a:ext cx="9144000" cy="1271668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5012" y="4566542"/>
            <a:ext cx="5761973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951" y="3112387"/>
            <a:ext cx="682266" cy="70740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922" y="617943"/>
            <a:ext cx="504825" cy="5715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11789" y="4694476"/>
            <a:ext cx="930391" cy="122759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0992" y="144368"/>
            <a:ext cx="542925" cy="5238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5334195"/>
            <a:ext cx="619050" cy="78571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6701" y="793708"/>
            <a:ext cx="504439" cy="57322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35" y="3237635"/>
            <a:ext cx="505836" cy="52782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3545" y="3532354"/>
            <a:ext cx="1837994" cy="134761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23" y="1849821"/>
            <a:ext cx="608569" cy="69251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8372" y="2012025"/>
            <a:ext cx="714375" cy="752475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272" y="5066318"/>
            <a:ext cx="1038023" cy="707153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8" y="272246"/>
            <a:ext cx="1860164" cy="131190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842568"/>
            <a:ext cx="576489" cy="549676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685" y="422756"/>
            <a:ext cx="1363851" cy="480937"/>
          </a:xfrm>
          <a:prstGeom prst="rect">
            <a:avLst/>
          </a:prstGeom>
        </p:spPr>
      </p:pic>
      <p:pic>
        <p:nvPicPr>
          <p:cNvPr id="30" name="Рисунок 1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75" y="3034817"/>
            <a:ext cx="319165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6536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7376894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622" y="3159355"/>
            <a:ext cx="2227716" cy="3175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529" y="3327682"/>
            <a:ext cx="590083" cy="61182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590062" y="3097525"/>
            <a:ext cx="516972" cy="68211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107" y="397621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0224" y="816747"/>
            <a:ext cx="470785" cy="59753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542" y="816747"/>
            <a:ext cx="335160" cy="38086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977" y="2586264"/>
            <a:ext cx="351849" cy="36714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066" y="1360529"/>
            <a:ext cx="1481355" cy="108612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087" y="2714619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913" y="393674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6117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969" y="351240"/>
            <a:ext cx="1809750" cy="6381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838" y="3159355"/>
            <a:ext cx="2395938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9650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981" y="468239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08" y="3273631"/>
            <a:ext cx="258057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1166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875" y="3172245"/>
            <a:ext cx="2762763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5379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Фина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880250" y="2131231"/>
            <a:ext cx="5493984" cy="699587"/>
          </a:xfrm>
          <a:prstGeom prst="rect">
            <a:avLst/>
          </a:prstGeom>
        </p:spPr>
        <p:txBody>
          <a:bodyPr/>
          <a:lstStyle>
            <a:lvl1pPr algn="ctr">
              <a:defRPr sz="4000" b="1">
                <a:solidFill>
                  <a:srgbClr val="FF6965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761" y="3638173"/>
            <a:ext cx="696193" cy="72184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7497" y="444775"/>
            <a:ext cx="382530" cy="36910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1352" y="5679298"/>
            <a:ext cx="586145" cy="74395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6639" y="444775"/>
            <a:ext cx="408635" cy="46435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842" y="3638173"/>
            <a:ext cx="500801" cy="52257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73555">
            <a:off x="9841353" y="4499050"/>
            <a:ext cx="1827940" cy="134024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4670" y="2481025"/>
            <a:ext cx="416339" cy="4385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029" y="1226189"/>
            <a:ext cx="555294" cy="52946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06" y="3213240"/>
            <a:ext cx="3497240" cy="317520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4676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1F1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351927" y="1031437"/>
            <a:ext cx="4839012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497135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06035" y="3962833"/>
            <a:ext cx="3408397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7916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5300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91" r:id="rId3"/>
    <p:sldLayoutId id="2147483692" r:id="rId4"/>
    <p:sldLayoutId id="2147483694" r:id="rId5"/>
    <p:sldLayoutId id="2147483686" r:id="rId6"/>
    <p:sldLayoutId id="2147483690" r:id="rId7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15.png"/><Relationship Id="rId10" Type="http://schemas.openxmlformats.org/officeDocument/2006/relationships/image" Target="../media/image18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12" Type="http://schemas.openxmlformats.org/officeDocument/2006/relationships/image" Target="../media/image2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11" Type="http://schemas.openxmlformats.org/officeDocument/2006/relationships/image" Target="../media/image17.png"/><Relationship Id="rId5" Type="http://schemas.openxmlformats.org/officeDocument/2006/relationships/image" Target="../media/image15.png"/><Relationship Id="rId10" Type="http://schemas.openxmlformats.org/officeDocument/2006/relationships/hyperlink" Target="https://flomaster.club/43917-zarjadka-dlja-detej-risunok.html" TargetMode="External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id="{9BEE043C-E42A-40B4-A4F8-0FEFA9F38D44}"/>
              </a:ext>
            </a:extLst>
          </p:cNvPr>
          <p:cNvSpPr txBox="1">
            <a:spLocks/>
          </p:cNvSpPr>
          <p:nvPr/>
        </p:nvSpPr>
        <p:spPr>
          <a:xfrm>
            <a:off x="127839" y="6361079"/>
            <a:ext cx="8110726" cy="3877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Шилова Е. С., кандидат педагогических наук, доцент</a:t>
            </a:r>
          </a:p>
        </p:txBody>
      </p:sp>
      <p:sp>
        <p:nvSpPr>
          <p:cNvPr id="9" name="Подзаголовок 8">
            <a:extLst>
              <a:ext uri="{FF2B5EF4-FFF2-40B4-BE49-F238E27FC236}">
                <a16:creationId xmlns:a16="http://schemas.microsoft.com/office/drawing/2014/main" id="{7A520274-A647-4D06-8199-46288B075C1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3431524" y="3105260"/>
            <a:ext cx="5762625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Методическая разработка для учителя</a:t>
            </a:r>
            <a:br>
              <a:rPr lang="ru-RU" sz="18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97F3B1D-926C-480A-AE2A-7A190CB38B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838" t="19608" r="7646" b="51866"/>
          <a:stretch/>
        </p:blipFill>
        <p:spPr>
          <a:xfrm>
            <a:off x="30689" y="0"/>
            <a:ext cx="12143381" cy="31052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4783" y="547352"/>
            <a:ext cx="11028219" cy="2352391"/>
          </a:xfrm>
        </p:spPr>
        <p:txBody>
          <a:bodyPr anchor="b"/>
          <a:lstStyle/>
          <a:p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Эффективные методы повторения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системы мер времени </a:t>
            </a:r>
            <a:b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в IV классе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endParaRPr lang="ru-RU" sz="3200" b="1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297E172-CB57-41F0-BA0E-B11497DF73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4844081"/>
            <a:ext cx="382530" cy="36910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701E1A47-6C99-445B-AF55-FC9648FF2F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338" y="2286173"/>
            <a:ext cx="586145" cy="74395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C3CAD9B9-5EB3-4EBB-AA93-62F779E3D93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272477"/>
            <a:ext cx="573085" cy="652131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A48B0DC9-869D-4202-A8C7-94FBF9DE437A}"/>
              </a:ext>
            </a:extLst>
          </p:cNvPr>
          <p:cNvSpPr txBox="1"/>
          <p:nvPr/>
        </p:nvSpPr>
        <p:spPr>
          <a:xfrm>
            <a:off x="3463536" y="3554947"/>
            <a:ext cx="5277686" cy="89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rgbClr val="FF0000"/>
                </a:solidFill>
              </a:rPr>
              <a:t>Задание 4</a:t>
            </a:r>
          </a:p>
        </p:txBody>
      </p:sp>
    </p:spTree>
    <p:extLst>
      <p:ext uri="{BB962C8B-B14F-4D97-AF65-F5344CB8AC3E}">
        <p14:creationId xmlns:p14="http://schemas.microsoft.com/office/powerpoint/2010/main" val="3301679814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418584" y="118761"/>
            <a:ext cx="8767483" cy="41556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В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часе 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минут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60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мин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81824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754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290047" y="4877145"/>
            <a:ext cx="7046259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286000" y="184748"/>
            <a:ext cx="8767483" cy="41556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Продолжи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часе 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минут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мин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54151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6148565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864360" y="2703190"/>
            <a:ext cx="395306" cy="52158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21760" y="1245793"/>
            <a:ext cx="442212" cy="72580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251509" y="480099"/>
            <a:ext cx="255522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РЕФЛЕКСИЯ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12688D7E-0468-4598-B22A-3AB40303A446}"/>
              </a:ext>
            </a:extLst>
          </p:cNvPr>
          <p:cNvSpPr/>
          <p:nvPr/>
        </p:nvSpPr>
        <p:spPr>
          <a:xfrm>
            <a:off x="2531747" y="1245792"/>
            <a:ext cx="6128159" cy="1124312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/>
              <a:t>Запомнили вы</a:t>
            </a:r>
            <a:r>
              <a:rPr lang="ru-RU" sz="2400" dirty="0"/>
              <a:t>,  </a:t>
            </a:r>
            <a:r>
              <a:rPr lang="ru-RU" sz="2400" b="1" dirty="0"/>
              <a:t>сколько </a:t>
            </a:r>
            <a:r>
              <a:rPr lang="ru-RU" sz="2400" b="1" dirty="0">
                <a:solidFill>
                  <a:srgbClr val="FF0000"/>
                </a:solidFill>
              </a:rPr>
              <a:t>минут</a:t>
            </a:r>
            <a:r>
              <a:rPr lang="ru-RU" sz="2400" b="1" dirty="0"/>
              <a:t> в  </a:t>
            </a:r>
            <a:r>
              <a:rPr lang="ru-RU" sz="2400" b="1">
                <a:solidFill>
                  <a:srgbClr val="FF0000"/>
                </a:solidFill>
              </a:rPr>
              <a:t>1 часе</a:t>
            </a:r>
            <a:r>
              <a:rPr lang="ru-RU" sz="2400" b="1"/>
              <a:t>?</a:t>
            </a:r>
            <a:endParaRPr lang="ru-RU" sz="2400" b="1" dirty="0"/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249EC523-31C0-4B17-B9B4-E7E2B822D91C}"/>
              </a:ext>
            </a:extLst>
          </p:cNvPr>
          <p:cNvSpPr/>
          <p:nvPr/>
        </p:nvSpPr>
        <p:spPr>
          <a:xfrm>
            <a:off x="2670521" y="2704251"/>
            <a:ext cx="8229599" cy="1240871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Возникали у вас трудности при самостоятельном  </a:t>
            </a:r>
            <a:r>
              <a:rPr lang="ru-RU" dirty="0"/>
              <a:t>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выполнении перевода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значений времени из одних единиц измерения в другие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1927C07D-76CD-447F-806C-EA137F3C9DC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4179772"/>
            <a:ext cx="382530" cy="3691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0553D2A-18C1-4377-BBE2-33CE7809B65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031" y="3135658"/>
            <a:ext cx="2227716" cy="3175200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ADE731E0-6B34-40AB-B2A2-490CABB6857F}"/>
              </a:ext>
            </a:extLst>
          </p:cNvPr>
          <p:cNvSpPr/>
          <p:nvPr/>
        </p:nvSpPr>
        <p:spPr>
          <a:xfrm>
            <a:off x="3555783" y="4179772"/>
            <a:ext cx="7192899" cy="1338779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Что необходимо сделать, чтобы устранить все затруднения, которые возникали при</a:t>
            </a:r>
            <a:r>
              <a:rPr lang="ru-RU" dirty="0"/>
              <a:t> </a:t>
            </a:r>
            <a:r>
              <a:rPr lang="ru-RU" sz="2400" b="1">
                <a:latin typeface="Calibri" panose="020F0502020204030204" pitchFamily="34" charset="0"/>
                <a:cs typeface="Calibri" panose="020F0502020204030204" pitchFamily="34" charset="0"/>
              </a:rPr>
              <a:t>выполнении заданий?</a:t>
            </a:r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246326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8" grpId="0" animBg="1"/>
      <p:bldP spid="2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dirty="0">
                <a:latin typeface="+mn-lt"/>
              </a:rPr>
              <a:t>Молодцы!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</a:p>
        </p:txBody>
      </p:sp>
    </p:spTree>
    <p:extLst>
      <p:ext uri="{BB962C8B-B14F-4D97-AF65-F5344CB8AC3E}">
        <p14:creationId xmlns:p14="http://schemas.microsoft.com/office/powerpoint/2010/main" val="2082219518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Повтори! </a:t>
            </a:r>
            <a:endParaRPr lang="ru-RU" sz="3600" i="1" dirty="0">
              <a:solidFill>
                <a:srgbClr val="FF0000"/>
              </a:solidFill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3935507" y="4868180"/>
            <a:ext cx="4500282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вспомни, расскажи соседу. 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0945D3C3-FECA-4312-8A6B-0894C59B4B4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62" y="3514164"/>
            <a:ext cx="2511170" cy="3418891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0F97D6B-2EA0-4488-BB58-2167EDC3CB1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845859" y="2034355"/>
            <a:ext cx="4500282" cy="961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881548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418078" y="158130"/>
            <a:ext cx="11250706" cy="36587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Первый способ выполнения задания</a:t>
            </a:r>
          </a:p>
          <a:p>
            <a:pPr lvl="0"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            </a:t>
            </a:r>
          </a:p>
          <a:p>
            <a:pPr lvl="0"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               Сколько минут?</a:t>
            </a:r>
          </a:p>
          <a:p>
            <a:pPr lvl="0" algn="just">
              <a:lnSpc>
                <a:spcPct val="107000"/>
              </a:lnSpc>
            </a:pPr>
            <a:endParaRPr lang="ru-RU" sz="32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Вариант 1                               Вариант 2</a:t>
            </a:r>
          </a:p>
          <a:p>
            <a:pPr marL="586105" algn="just">
              <a:lnSpc>
                <a:spcPct val="107000"/>
              </a:lnSpc>
            </a:pPr>
            <a:r>
              <a:rPr lang="ru-RU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 ч 20 мин, 7 ч 35 мин, 2 ч 59 мин     4 ч 10 мин, 6 ч 27 мин, 9 ч 40 мин</a:t>
            </a:r>
            <a:endParaRPr lang="ru-RU" sz="26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4715435" y="4877145"/>
            <a:ext cx="3540067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 запиши в тетради. 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55380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826246" y="131660"/>
            <a:ext cx="9777129" cy="3831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07000"/>
              </a:lnSpc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Сколько минут?</a:t>
            </a:r>
          </a:p>
          <a:p>
            <a:pPr lvl="0" algn="just">
              <a:lnSpc>
                <a:spcPct val="107000"/>
              </a:lnSpc>
            </a:pPr>
            <a:endParaRPr lang="ru-RU" sz="32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	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5750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 ч 20 мин = 320 мин                  4 ч 10 мин = 250 мин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 eaLnBrk="0" fontAlgn="base" hangingPunct="0">
              <a:lnSpc>
                <a:spcPct val="107000"/>
              </a:lnSpc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 ч 35 мин = 455 мин                  6 ч 27 мин = 387 мин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 ч 59 мин = 179 мин                  9 ч 40 мин = 580 мин       </a:t>
            </a:r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3585881" y="4715524"/>
            <a:ext cx="5925671" cy="146516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  у себя  правильность выполнения задания. 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843A5AD9-4025-41DE-A271-B057AC13E5F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223" y="3362991"/>
            <a:ext cx="2431106" cy="3370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72755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470647" y="158130"/>
            <a:ext cx="11250706" cy="36587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Второй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способ выполнения задания</a:t>
            </a:r>
          </a:p>
          <a:p>
            <a:pPr lvl="0"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            </a:t>
            </a:r>
          </a:p>
          <a:p>
            <a:pPr lvl="0"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               Сколько минут?</a:t>
            </a:r>
          </a:p>
          <a:p>
            <a:pPr lvl="0" algn="just">
              <a:lnSpc>
                <a:spcPct val="107000"/>
              </a:lnSpc>
            </a:pPr>
            <a:endParaRPr lang="ru-RU" sz="32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Вариант 1                               Вариант 2</a:t>
            </a:r>
          </a:p>
          <a:p>
            <a:pPr marL="586105" algn="just">
              <a:lnSpc>
                <a:spcPct val="107000"/>
              </a:lnSpc>
            </a:pPr>
            <a:r>
              <a:rPr lang="ru-RU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 ч 20 мин, 7 ч 35 мин, 2 ч 59 мин     4 ч 10 мин, 6 ч 27 мин, 9 ч 40 мин</a:t>
            </a:r>
            <a:endParaRPr lang="ru-RU" sz="26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2F915820-B969-4F79-A6F2-C8AAD0FDE888}"/>
              </a:ext>
            </a:extLst>
          </p:cNvPr>
          <p:cNvSpPr/>
          <p:nvPr/>
        </p:nvSpPr>
        <p:spPr>
          <a:xfrm>
            <a:off x="2818596" y="4005483"/>
            <a:ext cx="3903735" cy="205291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1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Прочитай вопрос, 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по очереди назови именованные числа. 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BB69664D-2438-44F7-A8B8-58B9FDF578CE}"/>
              </a:ext>
            </a:extLst>
          </p:cNvPr>
          <p:cNvSpPr/>
          <p:nvPr/>
        </p:nvSpPr>
        <p:spPr>
          <a:xfrm>
            <a:off x="7315200" y="4260096"/>
            <a:ext cx="3507356" cy="142352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2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Ответь на вопросы. </a:t>
            </a:r>
          </a:p>
        </p:txBody>
      </p:sp>
    </p:spTree>
    <p:extLst>
      <p:ext uri="{BB962C8B-B14F-4D97-AF65-F5344CB8AC3E}">
        <p14:creationId xmlns:p14="http://schemas.microsoft.com/office/powerpoint/2010/main" val="130269746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247960" y="221108"/>
            <a:ext cx="11250706" cy="36587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Образец правильного выполнения задания</a:t>
            </a:r>
          </a:p>
          <a:p>
            <a:pPr lvl="0" algn="ctr">
              <a:lnSpc>
                <a:spcPct val="107000"/>
              </a:lnSpc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             Сколько минут?</a:t>
            </a:r>
          </a:p>
          <a:p>
            <a:pPr lvl="0" algn="just">
              <a:lnSpc>
                <a:spcPct val="107000"/>
              </a:lnSpc>
            </a:pPr>
            <a:endParaRPr lang="ru-RU" sz="32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Вариант 1                               Вариант 2</a:t>
            </a:r>
          </a:p>
          <a:p>
            <a:pPr marL="586105" algn="just">
              <a:lnSpc>
                <a:spcPct val="107000"/>
              </a:lnSpc>
            </a:pPr>
            <a:r>
              <a:rPr lang="ru-RU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 ч 20 мин, 7 ч 35 мин, 2 ч 59 мин     4 ч 10 мин, 6 ч 27 мин, 9 ч 40 мин</a:t>
            </a:r>
            <a:endParaRPr lang="ru-RU" sz="26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23E4CB7E-1BA6-46C1-8326-FE775CFC1AFC}"/>
              </a:ext>
            </a:extLst>
          </p:cNvPr>
          <p:cNvSpPr/>
          <p:nvPr/>
        </p:nvSpPr>
        <p:spPr>
          <a:xfrm>
            <a:off x="2772996" y="3836894"/>
            <a:ext cx="2677545" cy="176196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1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Сколько минут  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в 3 ч 59 мин?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2E4C4680-DA5F-40AF-93D2-152516E1C76E}"/>
              </a:ext>
            </a:extLst>
          </p:cNvPr>
          <p:cNvSpPr/>
          <p:nvPr/>
        </p:nvSpPr>
        <p:spPr>
          <a:xfrm>
            <a:off x="6580093" y="3836894"/>
            <a:ext cx="4661648" cy="184673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</a:p>
          <a:p>
            <a:pPr algn="ctr"/>
            <a:endParaRPr lang="ru-RU" sz="2800" b="1" dirty="0">
              <a:solidFill>
                <a:schemeClr val="tx1"/>
              </a:solidFill>
            </a:endParaRPr>
          </a:p>
          <a:p>
            <a:pPr algn="ctr"/>
            <a:r>
              <a:rPr lang="ru-RU" sz="2800" b="1" dirty="0">
                <a:solidFill>
                  <a:srgbClr val="FF0000"/>
                </a:solidFill>
              </a:rPr>
              <a:t>Вариант 2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1 ч =  60 мин, 3 ч = 180 мин, 180 мин + 59 мин = 239 мин.</a:t>
            </a:r>
          </a:p>
          <a:p>
            <a:endParaRPr lang="ru-RU" sz="2800" b="1" i="1" dirty="0">
              <a:solidFill>
                <a:schemeClr val="tx1"/>
              </a:solidFill>
            </a:endParaRPr>
          </a:p>
          <a:p>
            <a:r>
              <a:rPr lang="ru-RU" sz="2800" b="1" i="1" dirty="0">
                <a:solidFill>
                  <a:schemeClr val="tx1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62944458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426941" y="169178"/>
            <a:ext cx="11250706" cy="36587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Второй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способ выполнения задания</a:t>
            </a:r>
          </a:p>
          <a:p>
            <a:pPr lvl="0"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             </a:t>
            </a:r>
          </a:p>
          <a:p>
            <a:pPr lvl="0"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                 Сколько минут?</a:t>
            </a:r>
          </a:p>
          <a:p>
            <a:pPr lvl="0" algn="just">
              <a:lnSpc>
                <a:spcPct val="107000"/>
              </a:lnSpc>
            </a:pPr>
            <a:endParaRPr lang="ru-RU" sz="32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Вариант 1                               Вариант 2</a:t>
            </a:r>
          </a:p>
          <a:p>
            <a:pPr marL="586105" algn="just">
              <a:lnSpc>
                <a:spcPct val="107000"/>
              </a:lnSpc>
            </a:pPr>
            <a:r>
              <a:rPr lang="ru-RU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 ч 20 мин, 7 ч 35 мин, 2 ч 59 мин     4 ч 10 мин, 6 ч 27 мин, 9 ч 40 мин</a:t>
            </a:r>
            <a:endParaRPr lang="ru-RU" sz="26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2F915820-B969-4F79-A6F2-C8AAD0FDE888}"/>
              </a:ext>
            </a:extLst>
          </p:cNvPr>
          <p:cNvSpPr/>
          <p:nvPr/>
        </p:nvSpPr>
        <p:spPr>
          <a:xfrm>
            <a:off x="3129202" y="3944471"/>
            <a:ext cx="3903735" cy="205291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2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Прочитай вопрос, 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по очереди назови именованные числа. 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BB69664D-2438-44F7-A8B8-58B9FDF578CE}"/>
              </a:ext>
            </a:extLst>
          </p:cNvPr>
          <p:cNvSpPr/>
          <p:nvPr/>
        </p:nvSpPr>
        <p:spPr>
          <a:xfrm>
            <a:off x="7315200" y="4260096"/>
            <a:ext cx="3507356" cy="142352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1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Ответь на вопросы. </a:t>
            </a:r>
          </a:p>
        </p:txBody>
      </p:sp>
    </p:spTree>
    <p:extLst>
      <p:ext uri="{BB962C8B-B14F-4D97-AF65-F5344CB8AC3E}">
        <p14:creationId xmlns:p14="http://schemas.microsoft.com/office/powerpoint/2010/main" val="2615556912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761842" y="-299140"/>
            <a:ext cx="9777129" cy="3831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07000"/>
              </a:lnSpc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Сколько минут?</a:t>
            </a:r>
          </a:p>
          <a:p>
            <a:pPr lvl="0" algn="just">
              <a:lnSpc>
                <a:spcPct val="107000"/>
              </a:lnSpc>
            </a:pPr>
            <a:endParaRPr lang="ru-RU" sz="32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	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5750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 ч 20 мин = 320 мин                  4 ч 10 мин = 250 мин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 eaLnBrk="0" fontAlgn="base" hangingPunct="0">
              <a:lnSpc>
                <a:spcPct val="107000"/>
              </a:lnSpc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 ч 35 мин = 455 мин                  6 ч 27 мин = 387 мин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 ч 59 мин = 179 мин                  9 ч 40 мин = 580 мин       </a:t>
            </a:r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3585881" y="4715524"/>
            <a:ext cx="5925671" cy="146516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проверьте друг у друга  правильность выполнения задания. 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843A5AD9-4025-41DE-A271-B057AC13E5F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223" y="3362991"/>
            <a:ext cx="2431106" cy="3370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8027561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D694E988-88AB-49F2-A204-892464B7E304}"/>
              </a:ext>
            </a:extLst>
          </p:cNvPr>
          <p:cNvSpPr/>
          <p:nvPr/>
        </p:nvSpPr>
        <p:spPr>
          <a:xfrm>
            <a:off x="2755128" y="154161"/>
            <a:ext cx="8937812" cy="6488260"/>
          </a:xfrm>
          <a:prstGeom prst="round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055" y="6273306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745694" y="1449921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47" y="2671993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40351" y="5873873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314108" y="686772"/>
            <a:ext cx="56865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Физкультминутка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6F4C3677-F35E-40BC-870D-BD7DACEDA45E}"/>
              </a:ext>
            </a:extLst>
          </p:cNvPr>
          <p:cNvSpPr txBox="1"/>
          <p:nvPr/>
        </p:nvSpPr>
        <p:spPr>
          <a:xfrm>
            <a:off x="10178764" y="5673967"/>
            <a:ext cx="98611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S Text"/>
                <a:ea typeface="+mn-ea"/>
                <a:cs typeface="+mn-cs"/>
                <a:hlinkClick r:id="rId10"/>
              </a:rPr>
              <a:t>flomaster.club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E8CE11D-262C-4EFC-AADF-645719DEF07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1" y="3451959"/>
            <a:ext cx="3191652" cy="3175200"/>
          </a:xfrm>
          <a:prstGeom prst="rect">
            <a:avLst/>
          </a:prstGeom>
        </p:spPr>
      </p:pic>
      <p:pic>
        <p:nvPicPr>
          <p:cNvPr id="18" name="Picture 6">
            <a:extLst>
              <a:ext uri="{FF2B5EF4-FFF2-40B4-BE49-F238E27FC236}">
                <a16:creationId xmlns:a16="http://schemas.microsoft.com/office/drawing/2014/main" id="{48D222F0-CAE4-4B3C-BB5F-12830E9860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9794" y="1428325"/>
            <a:ext cx="6915161" cy="4461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8193539"/>
      </p:ext>
    </p:extLst>
  </p:cSld>
  <p:clrMapOvr>
    <a:masterClrMapping/>
  </p:clrMapOvr>
  <p:transition spd="slow" advClick="0">
    <p:wipe/>
  </p:transition>
</p:sld>
</file>

<file path=ppt/theme/theme1.xml><?xml version="1.0" encoding="utf-8"?>
<a:theme xmlns:a="http://schemas.openxmlformats.org/drawingml/2006/main" name="Тема1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1E4E79"/>
      </a:hlink>
      <a:folHlink>
        <a:srgbClr val="1E4E79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2" id="{69433D8B-8606-4ADE-9BA3-CD2F4BDFBA5D}" vid="{297C542E-FF64-4EC1-ADFD-FD10CBAE33E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AC5EAA778EFE4AB81F53BA0C48C9BB" ma:contentTypeVersion="" ma:contentTypeDescription="Create a new document." ma:contentTypeScope="" ma:versionID="84a7b908d236d3feec5cdc52fe85ba7c">
  <xsd:schema xmlns:xsd="http://www.w3.org/2001/XMLSchema" xmlns:xs="http://www.w3.org/2001/XMLSchema" xmlns:p="http://schemas.microsoft.com/office/2006/metadata/properties" xmlns:ns1="http://schemas.microsoft.com/sharepoint/v3" xmlns:ns2="6ee78bd2-4339-4042-adc0-bcc646419980" xmlns:ns3="2547570a-e5f4-4946-a4c3-82580e42479e" targetNamespace="http://schemas.microsoft.com/office/2006/metadata/properties" ma:root="true" ma:fieldsID="af74c33d54415a86935cc44ad597ec52" ns1:_="" ns2:_="" ns3:_="">
    <xsd:import namespace="http://schemas.microsoft.com/sharepoint/v3"/>
    <xsd:import namespace="6ee78bd2-4339-4042-adc0-bcc646419980"/>
    <xsd:import namespace="2547570a-e5f4-4946-a4c3-82580e42479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e78bd2-4339-4042-adc0-bcc64641998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47570a-e5f4-4946-a4c3-82580e42479e" elementFormDefault="qualified">
    <xsd:import namespace="http://schemas.microsoft.com/office/2006/documentManagement/types"/>
    <xsd:import namespace="http://schemas.microsoft.com/office/infopath/2007/PartnerControls"/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11738C6-D76B-4EA3-8A0C-A17BDC1DB5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ee78bd2-4339-4042-adc0-bcc646419980"/>
    <ds:schemaRef ds:uri="2547570a-e5f4-4946-a4c3-82580e4247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C2196CA-8D48-47B0-9C8C-268F70368960}">
  <ds:schemaRefs>
    <ds:schemaRef ds:uri="http://purl.org/dc/terms/"/>
    <ds:schemaRef ds:uri="http://schemas.microsoft.com/sharepoint/v3"/>
    <ds:schemaRef ds:uri="http://purl.org/dc/elements/1.1/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2547570a-e5f4-4946-a4c3-82580e42479e"/>
    <ds:schemaRef ds:uri="6ee78bd2-4339-4042-adc0-bcc646419980"/>
    <ds:schemaRef ds:uri="http://schemas.microsoft.com/office/2006/metadata/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32EC10D1-364F-4DE0-9381-C780B9C7D79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теста по математике с умной совой</Template>
  <TotalTime>22980</TotalTime>
  <Words>545</Words>
  <Application>Microsoft Office PowerPoint</Application>
  <PresentationFormat>Шырокаэкранны</PresentationFormat>
  <Paragraphs>109</Paragraphs>
  <Slides>13</Slides>
  <Notes>0</Notes>
  <HiddenSlides>0</HiddenSlides>
  <MMClips>0</MMClips>
  <ScaleCrop>false</ScaleCrop>
  <HeadingPairs>
    <vt:vector size="6" baseType="variant">
      <vt:variant>
        <vt:lpstr>Выкарыстоўваюцца шрыфты</vt:lpstr>
      </vt:variant>
      <vt:variant>
        <vt:i4>6</vt:i4>
      </vt:variant>
      <vt:variant>
        <vt:lpstr>Тэма</vt:lpstr>
      </vt:variant>
      <vt:variant>
        <vt:i4>1</vt:i4>
      </vt:variant>
      <vt:variant>
        <vt:lpstr>Загалоўкі слайдаў</vt:lpstr>
      </vt:variant>
      <vt:variant>
        <vt:i4>13</vt:i4>
      </vt:variant>
    </vt:vector>
  </HeadingPairs>
  <TitlesOfParts>
    <vt:vector size="20" baseType="lpstr">
      <vt:lpstr>Arial</vt:lpstr>
      <vt:lpstr>Calibri</vt:lpstr>
      <vt:lpstr>Segoe UI</vt:lpstr>
      <vt:lpstr>Segoe UI Light</vt:lpstr>
      <vt:lpstr>Times New Roman</vt:lpstr>
      <vt:lpstr>YS Text</vt:lpstr>
      <vt:lpstr>Тема1</vt:lpstr>
      <vt:lpstr>   Эффективные методы повторения системы мер времени   в IV классе    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Молодцы!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Эффективные методы формирования умений решать простые текстовые задачи на движение в одном направлении</dc:title>
  <dc:creator>Nata</dc:creator>
  <cp:lastModifiedBy>Галина</cp:lastModifiedBy>
  <cp:revision>393</cp:revision>
  <dcterms:created xsi:type="dcterms:W3CDTF">2022-11-26T19:01:26Z</dcterms:created>
  <dcterms:modified xsi:type="dcterms:W3CDTF">2025-09-10T07:50:19Z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0x01010019AC5EAA778EFE4AB81F53BA0C48C9BB</vt:lpwstr>
  </property>
</Properties>
</file>