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2"/>
  </p:handoutMasterIdLst>
  <p:sldIdLst>
    <p:sldId id="263" r:id="rId5"/>
    <p:sldId id="421" r:id="rId6"/>
    <p:sldId id="429" r:id="rId7"/>
    <p:sldId id="422" r:id="rId8"/>
    <p:sldId id="435" r:id="rId9"/>
    <p:sldId id="436" r:id="rId10"/>
    <p:sldId id="437" r:id="rId11"/>
    <p:sldId id="438" r:id="rId12"/>
    <p:sldId id="329" r:id="rId13"/>
    <p:sldId id="433" r:id="rId14"/>
    <p:sldId id="434" r:id="rId15"/>
    <p:sldId id="420" r:id="rId16"/>
    <p:sldId id="430" r:id="rId17"/>
    <p:sldId id="431" r:id="rId18"/>
    <p:sldId id="432" r:id="rId19"/>
    <p:sldId id="326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8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156468"/>
            <a:ext cx="8320355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600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52439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589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682847" y="147041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15442" y="213028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52439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618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203602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391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8216935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</a:t>
            </a:r>
            <a:r>
              <a:rPr lang="ru-RU" sz="2400" b="1" dirty="0">
                <a:solidFill>
                  <a:srgbClr val="FF0000"/>
                </a:solidFill>
              </a:rPr>
              <a:t> часов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1 сутках</a:t>
            </a:r>
            <a:r>
              <a:rPr lang="ru-RU" sz="2400" b="1" dirty="0"/>
              <a:t>, сколько </a:t>
            </a:r>
            <a:r>
              <a:rPr lang="ru-RU" sz="2400" b="1" dirty="0">
                <a:solidFill>
                  <a:srgbClr val="FF0000"/>
                </a:solidFill>
              </a:rPr>
              <a:t>минут</a:t>
            </a:r>
            <a:r>
              <a:rPr lang="ru-RU" sz="2400" b="1" dirty="0"/>
              <a:t> </a:t>
            </a:r>
          </a:p>
          <a:p>
            <a:pPr lvl="0" algn="ctr"/>
            <a:r>
              <a:rPr lang="ru-RU" sz="2400" b="1" dirty="0"/>
              <a:t>в  </a:t>
            </a:r>
            <a:r>
              <a:rPr lang="ru-RU" sz="2400" b="1" dirty="0">
                <a:solidFill>
                  <a:srgbClr val="FF0000"/>
                </a:solidFill>
              </a:rPr>
              <a:t>1 часе</a:t>
            </a:r>
            <a:r>
              <a:rPr lang="ru-RU" sz="2400" b="1" dirty="0"/>
              <a:t>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сколько</a:t>
            </a:r>
            <a:r>
              <a:rPr lang="ru-RU" sz="2400" b="1" dirty="0">
                <a:solidFill>
                  <a:srgbClr val="FF0000"/>
                </a:solidFill>
              </a:rPr>
              <a:t> секунд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минуте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1E4D69E-F60B-4DED-B31A-11C13738CCC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4156852" y="1259142"/>
            <a:ext cx="4057592" cy="255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73036" y="292232"/>
            <a:ext cx="10004611" cy="4394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Вставь пропущенные числа?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Вариант 2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+ ?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30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    15 ч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+ ? ч = 100 ч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ч + 25 ч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= 100 ч                   ?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+ 16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: 2 = 38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мин + 30 с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= 1 ч                  ? мин + 300 с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= 1 ч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79813" y="225811"/>
            <a:ext cx="10469995" cy="3967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Вставь пропущенные числа?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i="1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+ 4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30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     15 ч </a:t>
            </a:r>
            <a:r>
              <a:rPr lang="ru-RU" sz="2800" b="1" i="1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+ 40 ч = 100 ч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 ч + 25 ч </a:t>
            </a:r>
            <a:r>
              <a:rPr lang="ru-RU" sz="2800" b="1" i="1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= 100 ч                    30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+ 16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: 2 = 38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58 мин + 30 с </a:t>
            </a:r>
            <a:r>
              <a:rPr lang="ru-RU" sz="2800" b="1" i="1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= 1 ч                    45 мин + 300 с : 60 = 1 ч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576918"/>
            <a:ext cx="2276798" cy="315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67527" y="129905"/>
            <a:ext cx="10004611" cy="492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Второй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Вставь пропущенные числа?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Вариант 2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+ ?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30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    15 ч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+ ? ч = 100 ч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ч + 25 ч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= 100 ч                   ?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+ 16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: 2 = 38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мин + 30 с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= 1 ч                  ? мин + 300 с </a:t>
            </a:r>
            <a:r>
              <a:rPr lang="ru-RU" sz="2800" b="1" dirty="0"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= 1 ч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69849" y="590853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83106"/>
            <a:ext cx="2124432" cy="2994672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69249EF-90B5-41BE-9F12-142764B754E6}"/>
              </a:ext>
            </a:extLst>
          </p:cNvPr>
          <p:cNvSpPr/>
          <p:nvPr/>
        </p:nvSpPr>
        <p:spPr>
          <a:xfrm>
            <a:off x="2806027" y="4481590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 задание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по очереди каждый пример.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B78A9D3-E869-43CD-885D-24BC2272572F}"/>
              </a:ext>
            </a:extLst>
          </p:cNvPr>
          <p:cNvSpPr/>
          <p:nvPr/>
        </p:nvSpPr>
        <p:spPr>
          <a:xfrm>
            <a:off x="7181872" y="4471344"/>
            <a:ext cx="3507356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Устно выполни вычисления и найди пропущенные числа. </a:t>
            </a:r>
          </a:p>
        </p:txBody>
      </p:sp>
    </p:spTree>
    <p:extLst>
      <p:ext uri="{BB962C8B-B14F-4D97-AF65-F5344CB8AC3E}">
        <p14:creationId xmlns:p14="http://schemas.microsoft.com/office/powerpoint/2010/main" val="220117698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15035" y="847568"/>
            <a:ext cx="10004611" cy="3867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Вставь пропущенные числа?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Вариант 2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+ ?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30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    15 ч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+ ? ч = 100 ч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ч + 25 ч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= 100 ч                   ?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+ 16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: 2 = 38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мин + 30 с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= 1 ч                  ? мин + 300 с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= 1 ч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69849" y="590853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83106"/>
            <a:ext cx="2124432" cy="2994672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69249EF-90B5-41BE-9F12-142764B754E6}"/>
              </a:ext>
            </a:extLst>
          </p:cNvPr>
          <p:cNvSpPr/>
          <p:nvPr/>
        </p:nvSpPr>
        <p:spPr>
          <a:xfrm>
            <a:off x="2382857" y="4249007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Вставь попущенное число: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? мин + 30 с ⋅ 4 = 1 ч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B78A9D3-E869-43CD-885D-24BC2272572F}"/>
              </a:ext>
            </a:extLst>
          </p:cNvPr>
          <p:cNvSpPr/>
          <p:nvPr/>
        </p:nvSpPr>
        <p:spPr>
          <a:xfrm>
            <a:off x="6533886" y="4249007"/>
            <a:ext cx="4288670" cy="21211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30 с ⋅ 4 = 120 с = 2 мин,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1 ч = 60 мин,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60 мин – 2 мин  = 58 мин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51552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58474" y="158130"/>
            <a:ext cx="10004611" cy="4394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Второй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Вставь пропущенные числа?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Вариант 2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+ ?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= 30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    15 ч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+ ? ч = 100 ч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ч + 25 ч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= 100 ч                   ?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+ 16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: 2 = 38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мин + 30 с </a:t>
            </a:r>
            <a:r>
              <a:rPr lang="ru-RU" sz="2800" b="1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⋅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= 1 ч                  ? мин + 300 с </a:t>
            </a:r>
            <a:r>
              <a:rPr lang="ru-RU" sz="2800" b="1" dirty="0"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= 1 ч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69849" y="590853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83106"/>
            <a:ext cx="2124432" cy="2994672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69249EF-90B5-41BE-9F12-142764B754E6}"/>
              </a:ext>
            </a:extLst>
          </p:cNvPr>
          <p:cNvSpPr/>
          <p:nvPr/>
        </p:nvSpPr>
        <p:spPr>
          <a:xfrm>
            <a:off x="2863027" y="4317280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 задание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по очереди каждый пример.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B78A9D3-E869-43CD-885D-24BC2272572F}"/>
              </a:ext>
            </a:extLst>
          </p:cNvPr>
          <p:cNvSpPr/>
          <p:nvPr/>
        </p:nvSpPr>
        <p:spPr>
          <a:xfrm>
            <a:off x="7315200" y="4260096"/>
            <a:ext cx="3507356" cy="21101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Устно выполни вычисления и найди пропущенные числа. </a:t>
            </a:r>
          </a:p>
        </p:txBody>
      </p:sp>
    </p:spTree>
    <p:extLst>
      <p:ext uri="{BB962C8B-B14F-4D97-AF65-F5344CB8AC3E}">
        <p14:creationId xmlns:p14="http://schemas.microsoft.com/office/powerpoint/2010/main" val="9163914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52786" y="236799"/>
            <a:ext cx="10469995" cy="3967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Вставь пропущенные числа?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i="1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+ 4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30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     15 ч </a:t>
            </a:r>
            <a:r>
              <a:rPr lang="ru-RU" sz="2800" b="1" i="1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+ 40 ч = 100 ч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 ч + 25 ч </a:t>
            </a:r>
            <a:r>
              <a:rPr lang="ru-RU" sz="2800" b="1" i="1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= 100 ч                    30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+ 16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: 2 = 38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58 мин + 30 с </a:t>
            </a:r>
            <a:r>
              <a:rPr lang="ru-RU" sz="2800" b="1" i="1" dirty="0"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= 1 ч                    45 мин + 300 с : 60 = 1 ч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576918"/>
            <a:ext cx="2276798" cy="315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687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41D5537F-D1D3-4DE3-9A49-5B9B73A820E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1936" y="1427139"/>
            <a:ext cx="6915912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19986</TotalTime>
  <Words>917</Words>
  <Application>Microsoft Office PowerPoint</Application>
  <PresentationFormat>Шырокаэкранны</PresentationFormat>
  <Paragraphs>153</Paragraphs>
  <Slides>17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17</vt:i4>
      </vt:variant>
    </vt:vector>
  </HeadingPairs>
  <TitlesOfParts>
    <vt:vector size="25" baseType="lpstr">
      <vt:lpstr>Arial</vt:lpstr>
      <vt:lpstr>Calibri</vt:lpstr>
      <vt:lpstr>Cambria Math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395</cp:revision>
  <dcterms:created xsi:type="dcterms:W3CDTF">2022-11-26T19:01:26Z</dcterms:created>
  <dcterms:modified xsi:type="dcterms:W3CDTF">2025-09-10T08:01:57Z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