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8"/>
  </p:handoutMasterIdLst>
  <p:sldIdLst>
    <p:sldId id="263" r:id="rId5"/>
    <p:sldId id="421" r:id="rId6"/>
    <p:sldId id="429" r:id="rId7"/>
    <p:sldId id="422" r:id="rId8"/>
    <p:sldId id="431" r:id="rId9"/>
    <p:sldId id="432" r:id="rId10"/>
    <p:sldId id="433" r:id="rId11"/>
    <p:sldId id="434" r:id="rId12"/>
    <p:sldId id="329" r:id="rId13"/>
    <p:sldId id="420" r:id="rId14"/>
    <p:sldId id="430" r:id="rId15"/>
    <p:sldId id="326" r:id="rId16"/>
    <p:sldId id="26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времени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в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Задание 5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86000" y="128188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минуте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секунд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мин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86000" y="327066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минуте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секунд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мин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415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531747" y="1245792"/>
            <a:ext cx="6128159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секунд</a:t>
            </a:r>
            <a:r>
              <a:rPr lang="ru-RU" sz="2400" b="1" dirty="0"/>
              <a:t> в </a:t>
            </a:r>
            <a:r>
              <a:rPr lang="ru-RU" sz="2400" b="1">
                <a:solidFill>
                  <a:srgbClr val="FF0000"/>
                </a:solidFill>
              </a:rPr>
              <a:t>1 минуте</a:t>
            </a:r>
            <a:r>
              <a:rPr lang="ru-RU" sz="2400" b="1"/>
              <a:t>?</a:t>
            </a:r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времени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7" y="4868180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1CE4765-F506-4A36-B231-D44D8E2A0491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842172" y="1713413"/>
            <a:ext cx="4500282" cy="86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369307" y="301127"/>
            <a:ext cx="10007195" cy="322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Первый способ выполнения задания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Сколько секунд?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Вариант 1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мин 30 с, 9 мин 37 с         4 мин 40 с, 8 мин 59 с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154813" y="228249"/>
            <a:ext cx="9373718" cy="3433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Сколько секунд?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marL="35750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мин 30 с = 210 с                  4 мин 40 с = 280 с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5750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 мин 37 с = 577 с                  8 мин 59 с = 539 с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 у себя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362991"/>
            <a:ext cx="2431106" cy="337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369307" y="274230"/>
            <a:ext cx="10007195" cy="322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Второй способ выполнения задания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Сколько секунд?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Вариант 1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мин 30 с, 9 мин 37 с         4 мин 40 с, 8 мин 59 с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A873CA0-57C2-4C50-85A0-58415DD1A0B1}"/>
              </a:ext>
            </a:extLst>
          </p:cNvPr>
          <p:cNvSpPr/>
          <p:nvPr/>
        </p:nvSpPr>
        <p:spPr>
          <a:xfrm>
            <a:off x="3129202" y="3944471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Прочитай вопрос,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по очереди назови именованные числа.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F16DDAA0-8D27-40F3-ACA7-936327CFD6D6}"/>
              </a:ext>
            </a:extLst>
          </p:cNvPr>
          <p:cNvSpPr/>
          <p:nvPr/>
        </p:nvSpPr>
        <p:spPr>
          <a:xfrm>
            <a:off x="7315200" y="4260096"/>
            <a:ext cx="3507356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Ответь на вопросы. </a:t>
            </a:r>
          </a:p>
        </p:txBody>
      </p:sp>
    </p:spTree>
    <p:extLst>
      <p:ext uri="{BB962C8B-B14F-4D97-AF65-F5344CB8AC3E}">
        <p14:creationId xmlns:p14="http://schemas.microsoft.com/office/powerpoint/2010/main" val="62006195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207652" y="233267"/>
            <a:ext cx="10007195" cy="322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Образец правильного выполнения задания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Сколько секунд?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Вариант 1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мин 30 с, 9 мин 37 с         4 мин 40 с, 8 мин 59 с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7DC5C9E-5B62-412A-8381-2C09DB6CD027}"/>
              </a:ext>
            </a:extLst>
          </p:cNvPr>
          <p:cNvSpPr/>
          <p:nvPr/>
        </p:nvSpPr>
        <p:spPr>
          <a:xfrm>
            <a:off x="2772996" y="3836894"/>
            <a:ext cx="2677545" cy="17619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Сколько секунд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в 5 мин 24 с?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F28CDC4-75F1-49D3-BB96-0E1DF92AF501}"/>
              </a:ext>
            </a:extLst>
          </p:cNvPr>
          <p:cNvSpPr/>
          <p:nvPr/>
        </p:nvSpPr>
        <p:spPr>
          <a:xfrm>
            <a:off x="6580093" y="3836894"/>
            <a:ext cx="4495265" cy="18467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endParaRPr lang="ru-RU" sz="2800" b="1" dirty="0">
              <a:solidFill>
                <a:schemeClr val="tx1"/>
              </a:solidFill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1 мин =  60 с, 5 мин =  300 с, 300 с + 24 с = 324 с.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  <a:p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310858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528164" y="200999"/>
            <a:ext cx="10007195" cy="322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Второй способ выполнения задания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Сколько секунд?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Вариант 1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мин 30 с, 9 мин 37 с         4 мин 40 с, 8 мин 59 с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A873CA0-57C2-4C50-85A0-58415DD1A0B1}"/>
              </a:ext>
            </a:extLst>
          </p:cNvPr>
          <p:cNvSpPr/>
          <p:nvPr/>
        </p:nvSpPr>
        <p:spPr>
          <a:xfrm>
            <a:off x="3129202" y="3944471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Прочитай вопрос,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по очереди назови именованные числа.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F16DDAA0-8D27-40F3-ACA7-936327CFD6D6}"/>
              </a:ext>
            </a:extLst>
          </p:cNvPr>
          <p:cNvSpPr/>
          <p:nvPr/>
        </p:nvSpPr>
        <p:spPr>
          <a:xfrm>
            <a:off x="7315200" y="4260096"/>
            <a:ext cx="3507356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Ответь на вопросы. </a:t>
            </a:r>
          </a:p>
        </p:txBody>
      </p:sp>
    </p:spTree>
    <p:extLst>
      <p:ext uri="{BB962C8B-B14F-4D97-AF65-F5344CB8AC3E}">
        <p14:creationId xmlns:p14="http://schemas.microsoft.com/office/powerpoint/2010/main" val="419077285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303929" y="158130"/>
            <a:ext cx="9373718" cy="3433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Сколько секунд?</a:t>
            </a: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marL="35750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мин 30 с = 210 с                  4 мин 40 с = 280 с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5750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 мин 37 с = 577 с                  8 мин 59 с = 539 с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362991"/>
            <a:ext cx="2431106" cy="337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3162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341F9E48-3980-4CE4-948C-2F3DBF1AC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794" y="1428325"/>
            <a:ext cx="6915161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24311</TotalTime>
  <Words>486</Words>
  <Application>Microsoft Office PowerPoint</Application>
  <PresentationFormat>Шырокаэкранны</PresentationFormat>
  <Paragraphs>107</Paragraphs>
  <Slides>13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13</vt:i4>
      </vt:variant>
    </vt:vector>
  </HeadingPairs>
  <TitlesOfParts>
    <vt:vector size="20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Эффективные методы повторения системы мер времени 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395</cp:revision>
  <dcterms:created xsi:type="dcterms:W3CDTF">2022-11-26T19:01:26Z</dcterms:created>
  <dcterms:modified xsi:type="dcterms:W3CDTF">2025-09-10T07:52:59Z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