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329" r:id="rId9"/>
    <p:sldId id="433" r:id="rId10"/>
    <p:sldId id="434" r:id="rId11"/>
    <p:sldId id="420" r:id="rId12"/>
    <p:sldId id="430" r:id="rId13"/>
    <p:sldId id="431" r:id="rId14"/>
    <p:sldId id="432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18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137614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391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8216935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часов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1 сутках</a:t>
            </a:r>
            <a:r>
              <a:rPr lang="ru-RU" sz="2400" b="1" dirty="0"/>
              <a:t>, сколько </a:t>
            </a:r>
            <a:r>
              <a:rPr lang="ru-RU" sz="2400" b="1">
                <a:solidFill>
                  <a:srgbClr val="FF0000"/>
                </a:solidFill>
              </a:rPr>
              <a:t>минут</a:t>
            </a:r>
            <a:r>
              <a:rPr lang="ru-RU" sz="2400" b="1"/>
              <a:t> </a:t>
            </a:r>
          </a:p>
          <a:p>
            <a:pPr lvl="0" algn="ctr"/>
            <a:r>
              <a:rPr lang="ru-RU" sz="2400" b="1"/>
              <a:t>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секунд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минуте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1E4D69E-F60B-4DED-B31A-11C13738CCC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45859" y="1279763"/>
            <a:ext cx="4500282" cy="257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565793" y="130460"/>
            <a:ext cx="8355107" cy="438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240 с = ? мин                   168 ч = ?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420 мин = ? ч                   540 мин = ?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120 ч = ?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            480 с = ? мин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54813" y="158130"/>
            <a:ext cx="9373718" cy="3857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Вставь пропущенные числа?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240 с = 4 мин                    168 ч = 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420 мин = 7 ч                    540 мин = 9 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120 ч = 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            480 с = 8 мин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37337B49-43BA-44F7-81A1-0AE4C0EBE6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66078" y="1601172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260163"/>
            <a:ext cx="8767483" cy="352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60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29434" y="14704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89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137615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18584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19995</TotalTime>
  <Words>406</Words>
  <Application>Microsoft Office PowerPoint</Application>
  <PresentationFormat>Шырокаэкранны</PresentationFormat>
  <Paragraphs>100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392</cp:revision>
  <dcterms:created xsi:type="dcterms:W3CDTF">2022-11-26T19:01:26Z</dcterms:created>
  <dcterms:modified xsi:type="dcterms:W3CDTF">2025-09-10T08:00:13Z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