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2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97D6B-2EA0-4488-BB58-2167EDC3CB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4740" y="1695401"/>
            <a:ext cx="3941816" cy="84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44767" y="158130"/>
            <a:ext cx="9530591" cy="6802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Реши задачу.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Электричка отправилась из Минска в 11 ч 10 мин и прибыла в Борисов в 12 ч 50 мин. Сколько времени была в пути электричка?</a:t>
            </a: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Электричка отправилась из Минска в Молодечно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11 ч 40 мин. В котором часу электричка прибудет в Молодечно, если время в пути 2 ч?</a:t>
            </a:r>
          </a:p>
          <a:p>
            <a:pPr marL="586105" algn="ctr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303929" y="301128"/>
            <a:ext cx="9305365" cy="3952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ctr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Задача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ч 50 мин – 11 ч 10 мин = 1 ч 40 мин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Ответ: электричка была в пути 1 ч 40 мин.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Задача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11 ч 40 мин + 2 ч = 13 ч 40 мин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Ответ: электричка прибудет в Молодечно в 13 ч 40 мин.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у себя правильность решения задачи.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362991"/>
            <a:ext cx="2431106" cy="33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701082B7-28AF-411C-A400-08EA661C3A7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90891" y="1427139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11876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682847" y="-14617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решении задачи?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решении задачи?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6ee78bd2-4339-4042-adc0-bcc646419980"/>
    <ds:schemaRef ds:uri="http://schemas.microsoft.com/office/2006/metadata/properties"/>
    <ds:schemaRef ds:uri="http://schemas.microsoft.com/office/2006/documentManagement/types"/>
    <ds:schemaRef ds:uri="http://purl.org/dc/terms/"/>
    <ds:schemaRef ds:uri="2547570a-e5f4-4946-a4c3-82580e42479e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sharepoint/v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19910</TotalTime>
  <Words>288</Words>
  <Application>Microsoft Office PowerPoint</Application>
  <PresentationFormat>Шырокаэкранны</PresentationFormat>
  <Paragraphs>59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386</cp:revision>
  <dcterms:created xsi:type="dcterms:W3CDTF">2022-11-26T19:01:26Z</dcterms:created>
  <dcterms:modified xsi:type="dcterms:W3CDTF">2025-09-10T07:41:24Z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