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4"/>
  </p:handoutMasterIdLst>
  <p:sldIdLst>
    <p:sldId id="263" r:id="rId5"/>
    <p:sldId id="421" r:id="rId6"/>
    <p:sldId id="429" r:id="rId7"/>
    <p:sldId id="422" r:id="rId8"/>
    <p:sldId id="329" r:id="rId9"/>
    <p:sldId id="420" r:id="rId10"/>
    <p:sldId id="430" r:id="rId11"/>
    <p:sldId id="326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времени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3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7" y="4868180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FFF9631-711C-4B1F-A094-C1281BAB5B8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81668" y="1827864"/>
            <a:ext cx="4007960" cy="89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57546" y="198371"/>
            <a:ext cx="9054353" cy="323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Сколько часов?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Вариант 1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.,  7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.,  5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         3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.,  8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.,  6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154813" y="124604"/>
            <a:ext cx="9373718" cy="4694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Сколько часов?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96 ч                         3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72 ч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168 ч 		      8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192 ч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120 ч                       6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144 ч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362991"/>
            <a:ext cx="2431106" cy="337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1311EFCD-C10B-4F34-BBD1-C723D210CE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794" y="1428325"/>
            <a:ext cx="6915161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86000" y="194175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сутках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09477" y="99907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сутках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531747" y="1245792"/>
            <a:ext cx="6128159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часов</a:t>
            </a:r>
            <a:r>
              <a:rPr lang="ru-RU" sz="2400" b="1" dirty="0"/>
              <a:t> в </a:t>
            </a:r>
            <a:r>
              <a:rPr lang="ru-RU" sz="2400" b="1">
                <a:solidFill>
                  <a:srgbClr val="FF0000"/>
                </a:solidFill>
              </a:rPr>
              <a:t>1 сутках</a:t>
            </a:r>
            <a:r>
              <a:rPr lang="ru-RU" sz="2400" b="1"/>
              <a:t>?</a:t>
            </a: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времени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20034</TotalTime>
  <Words>261</Words>
  <Application>Microsoft Office PowerPoint</Application>
  <PresentationFormat>Шырокаэкранны</PresentationFormat>
  <Paragraphs>58</Paragraphs>
  <Slides>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9</vt:i4>
      </vt:variant>
    </vt:vector>
  </HeadingPairs>
  <TitlesOfParts>
    <vt:vector size="16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времени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392</cp:revision>
  <dcterms:created xsi:type="dcterms:W3CDTF">2022-11-26T19:01:26Z</dcterms:created>
  <dcterms:modified xsi:type="dcterms:W3CDTF">2025-09-03T09:17:29Z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