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CE4765-F506-4A36-B231-D44D8E2A0491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350676" y="1850997"/>
            <a:ext cx="3490648" cy="66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68823" y="176802"/>
            <a:ext cx="9054353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мин, 9 мин, 6 мин        3 мин, 8 мин, 5 мин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46078" y="124604"/>
            <a:ext cx="9373718" cy="3960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мин = 240 с                     3 мин = 180 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мин = 540 с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мин = 480 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мин = 360 с                     5 мин = 300 с      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E4946973-61A7-4B02-B3EC-717300C68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17532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71769" y="0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секунд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1 минуте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19902</TotalTime>
  <Words>250</Words>
  <Application>Microsoft Office PowerPoint</Application>
  <PresentationFormat>Шырокаэкранны</PresentationFormat>
  <Paragraphs>58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389</cp:revision>
  <dcterms:created xsi:type="dcterms:W3CDTF">2022-11-26T19:01:26Z</dcterms:created>
  <dcterms:modified xsi:type="dcterms:W3CDTF">2025-09-10T07:46:45Z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