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31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11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1CE4765-F506-4A36-B231-D44D8E2A0491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29969" y="1531816"/>
            <a:ext cx="4337993" cy="83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85989" y="332180"/>
            <a:ext cx="9398958" cy="3330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Вычисли. Результат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минутах и секундах.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Вариант 1                      Вариант 2</a:t>
            </a: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(17 с + 44 с) </a:t>
            </a:r>
            <a:r>
              <a:rPr lang="ru-RU" sz="3200" b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                (36 с + 28 с) </a:t>
            </a:r>
            <a:r>
              <a:rPr lang="ru-RU" sz="3200" b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800 с : 5                             700 с : 4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50928" y="121916"/>
            <a:ext cx="9398958" cy="5184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Вычисли. Результат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минутах и секундах.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Вариант 1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(17 с + 44 с)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= 305 с = 5 мин 5 с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800 с : 5 = 160 с = 2 мин 40 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(36 с + 28 с)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=  448 с = 7 мин 28 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700 с : 4 = 175 с = 2 мин 55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0C71885-6336-4A9C-8979-43112F7DAC2B}"/>
              </a:ext>
            </a:extLst>
          </p:cNvPr>
          <p:cNvSpPr/>
          <p:nvPr/>
        </p:nvSpPr>
        <p:spPr>
          <a:xfrm>
            <a:off x="3585881" y="5127811"/>
            <a:ext cx="5972498" cy="14290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у себя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29445606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F8B4D182-3FFC-490E-BFA9-C71C5C01BA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55911" y="1375553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327066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118761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мин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секунд</a:t>
            </a:r>
            <a:r>
              <a:rPr lang="ru-RU" sz="2400" b="1" dirty="0"/>
              <a:t> в </a:t>
            </a:r>
            <a:r>
              <a:rPr lang="ru-RU" sz="2400" b="1">
                <a:solidFill>
                  <a:srgbClr val="FF0000"/>
                </a:solidFill>
              </a:rPr>
              <a:t>1 минуте</a:t>
            </a:r>
            <a:r>
              <a:rPr lang="ru-RU" sz="2400" b="1"/>
              <a:t>?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schemas.openxmlformats.org/package/2006/metadata/core-properties"/>
    <ds:schemaRef ds:uri="6ee78bd2-4339-4042-adc0-bcc646419980"/>
    <ds:schemaRef ds:uri="http://schemas.microsoft.com/office/infopath/2007/PartnerControls"/>
    <ds:schemaRef ds:uri="2547570a-e5f4-4946-a4c3-82580e42479e"/>
    <ds:schemaRef ds:uri="http://www.w3.org/XML/1998/namespace"/>
    <ds:schemaRef ds:uri="http://schemas.microsoft.com/office/2006/documentManagement/types"/>
    <ds:schemaRef ds:uri="http://schemas.microsoft.com/sharepoint/v3"/>
    <ds:schemaRef ds:uri="http://purl.org/dc/elements/1.1/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19914</TotalTime>
  <Words>305</Words>
  <Application>Microsoft Office PowerPoint</Application>
  <PresentationFormat>Шырокаэкранны</PresentationFormat>
  <Paragraphs>61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7" baseType="lpstr">
      <vt:lpstr>Arial</vt:lpstr>
      <vt:lpstr>Calibri</vt:lpstr>
      <vt:lpstr>Cambria Math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390</cp:revision>
  <dcterms:created xsi:type="dcterms:W3CDTF">2022-11-26T19:01:26Z</dcterms:created>
  <dcterms:modified xsi:type="dcterms:W3CDTF">2025-09-10T07:25:41Z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