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8"/>
  </p:handoutMasterIdLst>
  <p:sldIdLst>
    <p:sldId id="263" r:id="rId5"/>
    <p:sldId id="421" r:id="rId6"/>
    <p:sldId id="429" r:id="rId7"/>
    <p:sldId id="422" r:id="rId8"/>
    <p:sldId id="431" r:id="rId9"/>
    <p:sldId id="432" r:id="rId10"/>
    <p:sldId id="433" r:id="rId11"/>
    <p:sldId id="434" r:id="rId12"/>
    <p:sldId id="329" r:id="rId13"/>
    <p:sldId id="420" r:id="rId14"/>
    <p:sldId id="430" r:id="rId15"/>
    <p:sldId id="326" r:id="rId16"/>
    <p:sldId id="26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Эффективные методы повторения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времени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в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Задание 6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86000" y="327066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сутках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290047" y="4877145"/>
            <a:ext cx="70462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86000" y="217776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сутках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415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531747" y="1245792"/>
            <a:ext cx="6128159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часов</a:t>
            </a:r>
            <a:r>
              <a:rPr lang="ru-RU" sz="2400" b="1" dirty="0"/>
              <a:t> в  </a:t>
            </a:r>
            <a:r>
              <a:rPr lang="ru-RU" sz="2400" b="1" dirty="0">
                <a:solidFill>
                  <a:srgbClr val="FF0000"/>
                </a:solidFill>
              </a:rPr>
              <a:t>1 сутках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времени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7" y="4868180"/>
            <a:ext cx="450028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вспомни,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945D3C3-FECA-4312-8A6B-0894C59B4B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514164"/>
            <a:ext cx="2511170" cy="341889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E526123-7C3D-4DA9-9C66-D81EF873FACD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4188697" y="1659118"/>
            <a:ext cx="3993902" cy="768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075160" y="341796"/>
            <a:ext cx="10174941" cy="3757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Первый способ выполнения задания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Сколько часов?</a:t>
            </a: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Вариант 1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15 ч, 9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20 ч             5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16 ч, 7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10 ч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325278" y="444536"/>
            <a:ext cx="10153647" cy="35384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Сколько часов?</a:t>
            </a: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15 ч = 63 ч              5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16 ч = 136 ч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20 ч = 236 ч            7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10 ч = 178 ч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у себя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362991"/>
            <a:ext cx="2431106" cy="337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207652" y="356941"/>
            <a:ext cx="10174941" cy="3757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Второй способ выполнения задания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Сколько часов?</a:t>
            </a: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Вариант 1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15 ч, 9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20 ч            5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16 ч, 7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10 ч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6AB8131-B310-4857-94DE-0A919F7C3216}"/>
              </a:ext>
            </a:extLst>
          </p:cNvPr>
          <p:cNvSpPr/>
          <p:nvPr/>
        </p:nvSpPr>
        <p:spPr>
          <a:xfrm>
            <a:off x="3129202" y="3944471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Прочитай вопрос,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по очереди назови именованные числа.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8275268-D893-4CFD-9D4B-817575BD9E42}"/>
              </a:ext>
            </a:extLst>
          </p:cNvPr>
          <p:cNvSpPr/>
          <p:nvPr/>
        </p:nvSpPr>
        <p:spPr>
          <a:xfrm>
            <a:off x="7315200" y="4260096"/>
            <a:ext cx="3507356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Ответь на вопросы. </a:t>
            </a:r>
          </a:p>
        </p:txBody>
      </p:sp>
    </p:spTree>
    <p:extLst>
      <p:ext uri="{BB962C8B-B14F-4D97-AF65-F5344CB8AC3E}">
        <p14:creationId xmlns:p14="http://schemas.microsoft.com/office/powerpoint/2010/main" val="111017172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201561" y="315350"/>
            <a:ext cx="10174941" cy="3757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Образец правильного выполнения задания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Сколько часов?</a:t>
            </a: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Вариант 1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15 ч, 9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20 ч            5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16 ч, 7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10 ч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AE2F0796-5DB9-4DF5-AFE0-110443088817}"/>
              </a:ext>
            </a:extLst>
          </p:cNvPr>
          <p:cNvSpPr/>
          <p:nvPr/>
        </p:nvSpPr>
        <p:spPr>
          <a:xfrm>
            <a:off x="2772996" y="3836894"/>
            <a:ext cx="2677545" cy="17619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Сколько часов 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в 4 </a:t>
            </a:r>
            <a:r>
              <a:rPr lang="ru-RU" sz="2800" b="1" i="1" dirty="0" err="1">
                <a:solidFill>
                  <a:schemeClr val="tx1"/>
                </a:solidFill>
              </a:rPr>
              <a:t>сут</a:t>
            </a:r>
            <a:r>
              <a:rPr lang="ru-RU" sz="2800" b="1" i="1" dirty="0">
                <a:solidFill>
                  <a:schemeClr val="tx1"/>
                </a:solidFill>
              </a:rPr>
              <a:t>. 18 ч?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019F01C-0907-479E-BCAE-A9381FC1B475}"/>
              </a:ext>
            </a:extLst>
          </p:cNvPr>
          <p:cNvSpPr/>
          <p:nvPr/>
        </p:nvSpPr>
        <p:spPr>
          <a:xfrm>
            <a:off x="6580093" y="3836894"/>
            <a:ext cx="4495265" cy="18467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1 </a:t>
            </a:r>
            <a:r>
              <a:rPr lang="ru-RU" sz="2800" b="1" i="1" dirty="0" err="1">
                <a:solidFill>
                  <a:schemeClr val="tx1"/>
                </a:solidFill>
              </a:rPr>
              <a:t>сут</a:t>
            </a:r>
            <a:r>
              <a:rPr lang="ru-RU" sz="2800" b="1" i="1" dirty="0">
                <a:solidFill>
                  <a:schemeClr val="tx1"/>
                </a:solidFill>
              </a:rPr>
              <a:t>. = 24 ч, 4 </a:t>
            </a:r>
            <a:r>
              <a:rPr lang="ru-RU" sz="2800" b="1" i="1" dirty="0" err="1">
                <a:solidFill>
                  <a:schemeClr val="tx1"/>
                </a:solidFill>
              </a:rPr>
              <a:t>сут</a:t>
            </a:r>
            <a:r>
              <a:rPr lang="ru-RU" sz="2800" b="1" i="1" dirty="0">
                <a:solidFill>
                  <a:schemeClr val="tx1"/>
                </a:solidFill>
              </a:rPr>
              <a:t>. = 96 ч, 96 ч + 18 ч = 114 ч.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  <a:p>
            <a:r>
              <a:rPr lang="ru-RU" sz="2800" b="1" i="1" dirty="0">
                <a:solidFill>
                  <a:schemeClr val="tx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9679072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201561" y="318084"/>
            <a:ext cx="10174941" cy="3230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Второй способ выполнения задания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Сколько часов?</a:t>
            </a: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Вариант 1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15 ч, 9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20 ч             5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16 ч, 7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10 ч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6AB8131-B310-4857-94DE-0A919F7C3216}"/>
              </a:ext>
            </a:extLst>
          </p:cNvPr>
          <p:cNvSpPr/>
          <p:nvPr/>
        </p:nvSpPr>
        <p:spPr>
          <a:xfrm>
            <a:off x="3129202" y="3944471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Прочитай вопрос,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по очереди назови именованные числа.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8275268-D893-4CFD-9D4B-817575BD9E42}"/>
              </a:ext>
            </a:extLst>
          </p:cNvPr>
          <p:cNvSpPr/>
          <p:nvPr/>
        </p:nvSpPr>
        <p:spPr>
          <a:xfrm>
            <a:off x="7315200" y="4260096"/>
            <a:ext cx="3507356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Ответь на вопросы. </a:t>
            </a:r>
          </a:p>
        </p:txBody>
      </p:sp>
    </p:spTree>
    <p:extLst>
      <p:ext uri="{BB962C8B-B14F-4D97-AF65-F5344CB8AC3E}">
        <p14:creationId xmlns:p14="http://schemas.microsoft.com/office/powerpoint/2010/main" val="14044152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202730" y="373273"/>
            <a:ext cx="10153647" cy="35384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Сколько часов?</a:t>
            </a: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15 ч = 63 ч              5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16 ч = 136 ч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20 ч = 236 ч            7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10 ч = 178 ч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362991"/>
            <a:ext cx="2431106" cy="337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11539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42A653EA-1539-441A-9A4A-2D8D059D3D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9794" y="1428325"/>
            <a:ext cx="6915161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22154</TotalTime>
  <Words>508</Words>
  <Application>Microsoft Office PowerPoint</Application>
  <PresentationFormat>Шырокаэкранны</PresentationFormat>
  <Paragraphs>104</Paragraphs>
  <Slides>13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13</vt:i4>
      </vt:variant>
    </vt:vector>
  </HeadingPairs>
  <TitlesOfParts>
    <vt:vector size="20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Эффективные методы повторения системы мер времени   в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391</cp:revision>
  <dcterms:created xsi:type="dcterms:W3CDTF">2022-11-26T19:01:26Z</dcterms:created>
  <dcterms:modified xsi:type="dcterms:W3CDTF">2025-09-10T07:58:58Z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