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31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FF9631-711C-4B1F-A094-C1281BAB5B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7294" y="1783028"/>
            <a:ext cx="3877411" cy="8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21005" y="301127"/>
            <a:ext cx="9054353" cy="3330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сутках и часах.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 1                      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 ч </a:t>
            </a:r>
            <a:r>
              <a:rPr lang="ru-RU" sz="3200" b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– 15 ч                             18 ч </a:t>
            </a:r>
            <a:r>
              <a:rPr lang="ru-RU" sz="3200" b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– 19 ч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(540 ч – 290 ч) : 5                       (600 ч – 360 ч) : 4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68823" y="246316"/>
            <a:ext cx="9054353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сутках и часах.</a:t>
            </a:r>
          </a:p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Вариант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12 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– 15 ч = 57 ч = 2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9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(540 ч – 290 ч) : 5 = 50 ч = 2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18 ч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⋅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– 19 ч = 71 ч = 2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23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(600 ч – 360 ч) : 4 = 60 ч = 2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12 ч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7C1AD7F-DF30-46C2-A8A0-EE20965604AA}"/>
              </a:ext>
            </a:extLst>
          </p:cNvPr>
          <p:cNvSpPr/>
          <p:nvPr/>
        </p:nvSpPr>
        <p:spPr>
          <a:xfrm>
            <a:off x="3585882" y="5243915"/>
            <a:ext cx="5878532" cy="1455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4391915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51CAE0C1-4A81-4732-9DC1-9303600E82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90891" y="1525695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850072" y="130194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100445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86000" y="32706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сутках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часов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1 сутках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6ee78bd2-4339-4042-adc0-bcc646419980"/>
    <ds:schemaRef ds:uri="2547570a-e5f4-4946-a4c3-82580e42479e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20040</TotalTime>
  <Words>322</Words>
  <Application>Microsoft Office PowerPoint</Application>
  <PresentationFormat>Шырокаэкранны</PresentationFormat>
  <Paragraphs>60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Calibri</vt:lpstr>
      <vt:lpstr>Cambria Math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394</cp:revision>
  <dcterms:created xsi:type="dcterms:W3CDTF">2022-11-26T19:01:26Z</dcterms:created>
  <dcterms:modified xsi:type="dcterms:W3CDTF">2025-09-10T07:23:51Z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