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8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BD79"/>
    <a:srgbClr val="9FDF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78182" autoAdjust="0"/>
  </p:normalViewPr>
  <p:slideViewPr>
    <p:cSldViewPr snapToGrid="0">
      <p:cViewPr varScale="1">
        <p:scale>
          <a:sx n="57" d="100"/>
          <a:sy n="57" d="100"/>
        </p:scale>
        <p:origin x="12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2303B-C3F2-45D5-A0BF-0B80DC72A02E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C322C-0F15-4F9E-8FEC-B04A065E9C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2988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2303B-C3F2-45D5-A0BF-0B80DC72A02E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C322C-0F15-4F9E-8FEC-B04A065E9C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3473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2303B-C3F2-45D5-A0BF-0B80DC72A02E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C322C-0F15-4F9E-8FEC-B04A065E9C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2323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2303B-C3F2-45D5-A0BF-0B80DC72A02E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C322C-0F15-4F9E-8FEC-B04A065E9C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42076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2303B-C3F2-45D5-A0BF-0B80DC72A02E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C322C-0F15-4F9E-8FEC-B04A065E9C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5056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2303B-C3F2-45D5-A0BF-0B80DC72A02E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C322C-0F15-4F9E-8FEC-B04A065E9C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9376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2303B-C3F2-45D5-A0BF-0B80DC72A02E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C322C-0F15-4F9E-8FEC-B04A065E9C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6631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2303B-C3F2-45D5-A0BF-0B80DC72A02E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C322C-0F15-4F9E-8FEC-B04A065E9C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3482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2303B-C3F2-45D5-A0BF-0B80DC72A02E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C322C-0F15-4F9E-8FEC-B04A065E9C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8982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2303B-C3F2-45D5-A0BF-0B80DC72A02E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C322C-0F15-4F9E-8FEC-B04A065E9C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8874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2303B-C3F2-45D5-A0BF-0B80DC72A02E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C322C-0F15-4F9E-8FEC-B04A065E9C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09720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62303B-C3F2-45D5-A0BF-0B80DC72A02E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BC322C-0F15-4F9E-8FEC-B04A065E9C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4657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4a"/><Relationship Id="rId13" Type="http://schemas.microsoft.com/office/2007/relationships/media" Target="../media/media7.m4a"/><Relationship Id="rId18" Type="http://schemas.openxmlformats.org/officeDocument/2006/relationships/audio" Target="../media/media9.m4a"/><Relationship Id="rId3" Type="http://schemas.microsoft.com/office/2007/relationships/media" Target="../media/media2.m4a"/><Relationship Id="rId21" Type="http://schemas.openxmlformats.org/officeDocument/2006/relationships/image" Target="../media/image3.png"/><Relationship Id="rId7" Type="http://schemas.microsoft.com/office/2007/relationships/media" Target="../media/media4.m4a"/><Relationship Id="rId12" Type="http://schemas.openxmlformats.org/officeDocument/2006/relationships/audio" Target="../media/media6.m4a"/><Relationship Id="rId17" Type="http://schemas.microsoft.com/office/2007/relationships/media" Target="../media/media9.m4a"/><Relationship Id="rId2" Type="http://schemas.openxmlformats.org/officeDocument/2006/relationships/audio" Target="../media/media1.m4a"/><Relationship Id="rId16" Type="http://schemas.openxmlformats.org/officeDocument/2006/relationships/audio" Target="../media/media8.m4a"/><Relationship Id="rId20" Type="http://schemas.openxmlformats.org/officeDocument/2006/relationships/image" Target="../media/image2.png"/><Relationship Id="rId1" Type="http://schemas.microsoft.com/office/2007/relationships/media" Target="../media/media1.m4a"/><Relationship Id="rId6" Type="http://schemas.openxmlformats.org/officeDocument/2006/relationships/audio" Target="../media/media3.m4a"/><Relationship Id="rId11" Type="http://schemas.microsoft.com/office/2007/relationships/media" Target="../media/media6.m4a"/><Relationship Id="rId5" Type="http://schemas.microsoft.com/office/2007/relationships/media" Target="../media/media3.m4a"/><Relationship Id="rId15" Type="http://schemas.microsoft.com/office/2007/relationships/media" Target="../media/media8.m4a"/><Relationship Id="rId10" Type="http://schemas.openxmlformats.org/officeDocument/2006/relationships/audio" Target="../media/media5.m4a"/><Relationship Id="rId19" Type="http://schemas.openxmlformats.org/officeDocument/2006/relationships/slideLayout" Target="../slideLayouts/slideLayout7.xml"/><Relationship Id="rId4" Type="http://schemas.openxmlformats.org/officeDocument/2006/relationships/audio" Target="../media/media2.m4a"/><Relationship Id="rId9" Type="http://schemas.microsoft.com/office/2007/relationships/media" Target="../media/media5.m4a"/><Relationship Id="rId14" Type="http://schemas.openxmlformats.org/officeDocument/2006/relationships/audio" Target="../media/media7.m4a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781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220134" y="143933"/>
            <a:ext cx="609600" cy="609600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203201" y="2565400"/>
            <a:ext cx="609600" cy="609600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203201" y="4682067"/>
            <a:ext cx="609600" cy="609600"/>
          </a:xfrm>
          <a:prstGeom prst="rect">
            <a:avLst/>
          </a:prstGeom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4267200" y="2523067"/>
            <a:ext cx="609600" cy="609600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4267200" y="4682067"/>
            <a:ext cx="609600" cy="609600"/>
          </a:xfrm>
          <a:prstGeom prst="rect">
            <a:avLst/>
          </a:prstGeom>
        </p:spPr>
      </p:pic>
      <p:pic>
        <p:nvPicPr>
          <p:cNvPr id="8" name="Записанный звук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8517467" y="262467"/>
            <a:ext cx="609600" cy="609600"/>
          </a:xfrm>
          <a:prstGeom prst="rect">
            <a:avLst/>
          </a:prstGeom>
        </p:spPr>
      </p:pic>
      <p:pic>
        <p:nvPicPr>
          <p:cNvPr id="9" name="Записанный звук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8602134" y="2523067"/>
            <a:ext cx="609600" cy="609600"/>
          </a:xfrm>
          <a:prstGeom prst="rect">
            <a:avLst/>
          </a:prstGeom>
        </p:spPr>
      </p:pic>
      <p:pic>
        <p:nvPicPr>
          <p:cNvPr id="10" name="Записанный звук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8619067" y="4758267"/>
            <a:ext cx="609600" cy="609600"/>
          </a:xfrm>
          <a:prstGeom prst="rect">
            <a:avLst/>
          </a:prstGeom>
        </p:spPr>
      </p:pic>
      <p:pic>
        <p:nvPicPr>
          <p:cNvPr id="11" name="Записанный звук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5901267" y="491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441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2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3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94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33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59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232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273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396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408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0</Words>
  <Application>Microsoft Office PowerPoint</Application>
  <PresentationFormat>Широкоэкранный</PresentationFormat>
  <Paragraphs>0</Paragraphs>
  <Slides>2</Slides>
  <Notes>0</Notes>
  <HiddenSlides>0</HiddenSlides>
  <MMClips>9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13</cp:revision>
  <dcterms:created xsi:type="dcterms:W3CDTF">2023-08-13T16:07:05Z</dcterms:created>
  <dcterms:modified xsi:type="dcterms:W3CDTF">2023-08-29T17:41:04Z</dcterms:modified>
</cp:coreProperties>
</file>