
<file path=[Content_Types].xml><?xml version="1.0" encoding="utf-8"?>
<Types xmlns="http://schemas.openxmlformats.org/package/2006/content-types">
  <Default Extension="png" ContentType="image/png"/>
  <Default Extension="m4a" ContentType="audio/mp4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9" r:id="rId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DE5E9"/>
    <a:srgbClr val="FF8465"/>
    <a:srgbClr val="90A342"/>
    <a:srgbClr val="A0B045"/>
    <a:srgbClr val="A6CED6"/>
    <a:srgbClr val="DFF2F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>
        <p:scale>
          <a:sx n="71" d="100"/>
          <a:sy n="71" d="100"/>
        </p:scale>
        <p:origin x="696" y="1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AA1F63-C52D-4BAE-9691-4EF31CBEFADA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BE461F-DD59-44EA-993C-0430D0C858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54911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AA1F63-C52D-4BAE-9691-4EF31CBEFADA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BE461F-DD59-44EA-993C-0430D0C858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97680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AA1F63-C52D-4BAE-9691-4EF31CBEFADA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BE461F-DD59-44EA-993C-0430D0C858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80599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AA1F63-C52D-4BAE-9691-4EF31CBEFADA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BE461F-DD59-44EA-993C-0430D0C858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24203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AA1F63-C52D-4BAE-9691-4EF31CBEFADA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BE461F-DD59-44EA-993C-0430D0C858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38339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AA1F63-C52D-4BAE-9691-4EF31CBEFADA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BE461F-DD59-44EA-993C-0430D0C858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68210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AA1F63-C52D-4BAE-9691-4EF31CBEFADA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BE461F-DD59-44EA-993C-0430D0C858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62483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AA1F63-C52D-4BAE-9691-4EF31CBEFADA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BE461F-DD59-44EA-993C-0430D0C858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06002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AA1F63-C52D-4BAE-9691-4EF31CBEFADA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BE461F-DD59-44EA-993C-0430D0C858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7698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AA1F63-C52D-4BAE-9691-4EF31CBEFADA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BE461F-DD59-44EA-993C-0430D0C858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81546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AA1F63-C52D-4BAE-9691-4EF31CBEFADA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BE461F-DD59-44EA-993C-0430D0C858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28455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AA1F63-C52D-4BAE-9691-4EF31CBEFADA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BE461F-DD59-44EA-993C-0430D0C858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45833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audio" Target="../media/media4.m4a"/><Relationship Id="rId13" Type="http://schemas.openxmlformats.org/officeDocument/2006/relationships/slideLayout" Target="../slideLayouts/slideLayout7.xml"/><Relationship Id="rId3" Type="http://schemas.microsoft.com/office/2007/relationships/media" Target="../media/media2.m4a"/><Relationship Id="rId7" Type="http://schemas.microsoft.com/office/2007/relationships/media" Target="../media/media4.m4a"/><Relationship Id="rId12" Type="http://schemas.openxmlformats.org/officeDocument/2006/relationships/audio" Target="../media/media6.m4a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audio" Target="../media/media3.m4a"/><Relationship Id="rId11" Type="http://schemas.microsoft.com/office/2007/relationships/media" Target="../media/media6.m4a"/><Relationship Id="rId5" Type="http://schemas.microsoft.com/office/2007/relationships/media" Target="../media/media3.m4a"/><Relationship Id="rId15" Type="http://schemas.openxmlformats.org/officeDocument/2006/relationships/image" Target="../media/image3.png"/><Relationship Id="rId10" Type="http://schemas.openxmlformats.org/officeDocument/2006/relationships/audio" Target="../media/media5.m4a"/><Relationship Id="rId4" Type="http://schemas.openxmlformats.org/officeDocument/2006/relationships/audio" Target="../media/media2.m4a"/><Relationship Id="rId9" Type="http://schemas.microsoft.com/office/2007/relationships/media" Target="../media/media5.m4a"/><Relationship Id="rId1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9017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7297270" y="3218329"/>
            <a:ext cx="609600" cy="609600"/>
          </a:xfrm>
          <a:prstGeom prst="rect">
            <a:avLst/>
          </a:prstGeom>
        </p:spPr>
      </p:pic>
      <p:pic>
        <p:nvPicPr>
          <p:cNvPr id="5" name="Записанный звук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9758083" y="2398059"/>
            <a:ext cx="609600" cy="609600"/>
          </a:xfrm>
          <a:prstGeom prst="rect">
            <a:avLst/>
          </a:prstGeom>
        </p:spPr>
      </p:pic>
      <p:pic>
        <p:nvPicPr>
          <p:cNvPr id="7" name="Записанный звук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3626223" y="2913529"/>
            <a:ext cx="609600" cy="609600"/>
          </a:xfrm>
          <a:prstGeom prst="rect">
            <a:avLst/>
          </a:prstGeom>
        </p:spPr>
      </p:pic>
      <p:pic>
        <p:nvPicPr>
          <p:cNvPr id="8" name="Записанный звук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1286435" y="4078941"/>
            <a:ext cx="609600" cy="609600"/>
          </a:xfrm>
          <a:prstGeom prst="rect">
            <a:avLst/>
          </a:prstGeom>
        </p:spPr>
      </p:pic>
      <p:pic>
        <p:nvPicPr>
          <p:cNvPr id="9" name="Записанный звук">
            <a:hlinkClick r:id="" action="ppaction://media"/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7064188" y="4428564"/>
            <a:ext cx="609600" cy="609600"/>
          </a:xfrm>
          <a:prstGeom prst="rect">
            <a:avLst/>
          </a:prstGeom>
        </p:spPr>
      </p:pic>
      <p:pic>
        <p:nvPicPr>
          <p:cNvPr id="10" name="Записанный звук">
            <a:hlinkClick r:id="" action="ppaction://media"/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5791200" y="613634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0317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3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377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4763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2083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2534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 vol="80000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6" dur="2882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 vol="80000">
                <p:cTn id="3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67</TotalTime>
  <Words>0</Words>
  <Application>Microsoft Office PowerPoint</Application>
  <PresentationFormat>Широкоэкранный</PresentationFormat>
  <Paragraphs>0</Paragraphs>
  <Slides>2</Slides>
  <Notes>0</Notes>
  <HiddenSlides>0</HiddenSlides>
  <MMClips>6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9</cp:revision>
  <dcterms:created xsi:type="dcterms:W3CDTF">2023-08-26T19:51:53Z</dcterms:created>
  <dcterms:modified xsi:type="dcterms:W3CDTF">2023-08-29T15:39:54Z</dcterms:modified>
</cp:coreProperties>
</file>