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2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725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650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493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514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275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9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032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605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921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236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F5371-E4EE-482F-AE59-CCB19344616C}" type="datetimeFigureOut">
              <a:rPr lang="ru-RU" smtClean="0"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7B4A6-47FF-4F0E-BA51-D245E2088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85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resident.gov.by/ru/gosudarstvo/simvolika/gim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chemeClr val="accent1">
                <a:lumMod val="5000"/>
                <a:lumOff val="95000"/>
              </a:schemeClr>
            </a:gs>
            <a:gs pos="29000">
              <a:schemeClr val="accent1">
                <a:lumMod val="45000"/>
                <a:lumOff val="55000"/>
              </a:schemeClr>
            </a:gs>
            <a:gs pos="6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1690" y="936010"/>
            <a:ext cx="11429732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e-BY" sz="12600" b="1" dirty="0">
                <a:ln w="381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Я і мая Радзіма.</a:t>
            </a:r>
            <a:endParaRPr lang="ru-RU" sz="12600" b="1" dirty="0">
              <a:ln w="3810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257620"/>
            <a:ext cx="1238448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0" b="1" cap="none" spc="0" dirty="0" smtClean="0">
                <a:ln w="57150">
                  <a:solidFill>
                    <a:srgbClr val="008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Сімвалы Беларусі.</a:t>
            </a:r>
            <a:endParaRPr lang="ru-RU" sz="12000" b="1" cap="none" spc="0" dirty="0">
              <a:ln w="57150">
                <a:solidFill>
                  <a:srgbClr val="008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1927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Государственный герб Республики Беларус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3783" y="1178470"/>
            <a:ext cx="3932918" cy="3396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75" y="1178470"/>
            <a:ext cx="5430938" cy="304958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3818" y="255140"/>
            <a:ext cx="42640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rgbClr val="008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Сцяг Беларусі</a:t>
            </a:r>
            <a:endParaRPr lang="ru-RU" sz="5400" b="1" cap="none" spc="0" dirty="0">
              <a:ln w="10160">
                <a:solidFill>
                  <a:srgbClr val="008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70154" y="255140"/>
            <a:ext cx="4246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rgbClr val="008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Герб Беларусі</a:t>
            </a:r>
            <a:endParaRPr lang="ru-RU" sz="5400" b="1" cap="none" spc="0" dirty="0">
              <a:ln w="10160">
                <a:solidFill>
                  <a:srgbClr val="008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61692" y="4575081"/>
            <a:ext cx="42592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rgbClr val="008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Гімн Беларусі</a:t>
            </a:r>
            <a:endParaRPr lang="ru-RU" sz="5400" b="1" cap="none" spc="0" dirty="0">
              <a:ln w="10160">
                <a:solidFill>
                  <a:srgbClr val="008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7103" y="5476103"/>
            <a:ext cx="5578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4"/>
              </a:rPr>
              <a:t>https://</a:t>
            </a:r>
            <a:r>
              <a:rPr lang="ru-RU" dirty="0" smtClean="0">
                <a:hlinkClick r:id="rId4"/>
              </a:rPr>
              <a:t>president.gov.by/ru/gosudarstvo/simvolika/gimn</a:t>
            </a: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32102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17</Words>
  <Application>Microsoft Office PowerPoint</Application>
  <PresentationFormat>Широкоэкранный</PresentationFormat>
  <Paragraphs>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2023-08-27T11:45:51Z</dcterms:created>
  <dcterms:modified xsi:type="dcterms:W3CDTF">2024-03-17T11:20:05Z</dcterms:modified>
</cp:coreProperties>
</file>