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0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BB53E"/>
    <a:srgbClr val="8FB834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621AE-EC17-4C9C-9FDB-1C7B77B17A78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A8B3E-1D37-4DD6-8AAC-C67DF6AE5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69905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621AE-EC17-4C9C-9FDB-1C7B77B17A78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A8B3E-1D37-4DD6-8AAC-C67DF6AE5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5779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621AE-EC17-4C9C-9FDB-1C7B77B17A78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A8B3E-1D37-4DD6-8AAC-C67DF6AE5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657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621AE-EC17-4C9C-9FDB-1C7B77B17A78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A8B3E-1D37-4DD6-8AAC-C67DF6AE5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78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621AE-EC17-4C9C-9FDB-1C7B77B17A78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A8B3E-1D37-4DD6-8AAC-C67DF6AE5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5017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621AE-EC17-4C9C-9FDB-1C7B77B17A78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A8B3E-1D37-4DD6-8AAC-C67DF6AE5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00496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621AE-EC17-4C9C-9FDB-1C7B77B17A78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A8B3E-1D37-4DD6-8AAC-C67DF6AE5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797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621AE-EC17-4C9C-9FDB-1C7B77B17A78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A8B3E-1D37-4DD6-8AAC-C67DF6AE5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1681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621AE-EC17-4C9C-9FDB-1C7B77B17A78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A8B3E-1D37-4DD6-8AAC-C67DF6AE5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6522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621AE-EC17-4C9C-9FDB-1C7B77B17A78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A8B3E-1D37-4DD6-8AAC-C67DF6AE5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5499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621AE-EC17-4C9C-9FDB-1C7B77B17A78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A8B3E-1D37-4DD6-8AAC-C67DF6AE5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69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A621AE-EC17-4C9C-9FDB-1C7B77B17A78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AA8B3E-1D37-4DD6-8AAC-C67DF6AE5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3120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4a"/><Relationship Id="rId13" Type="http://schemas.microsoft.com/office/2007/relationships/media" Target="../media/media7.m4a"/><Relationship Id="rId18" Type="http://schemas.openxmlformats.org/officeDocument/2006/relationships/audio" Target="../media/media9.m4a"/><Relationship Id="rId26" Type="http://schemas.openxmlformats.org/officeDocument/2006/relationships/audio" Target="../media/media13.m4a"/><Relationship Id="rId3" Type="http://schemas.microsoft.com/office/2007/relationships/media" Target="../media/media2.m4a"/><Relationship Id="rId21" Type="http://schemas.microsoft.com/office/2007/relationships/media" Target="../media/media11.m4a"/><Relationship Id="rId7" Type="http://schemas.microsoft.com/office/2007/relationships/media" Target="../media/media4.m4a"/><Relationship Id="rId12" Type="http://schemas.openxmlformats.org/officeDocument/2006/relationships/audio" Target="../media/media6.m4a"/><Relationship Id="rId17" Type="http://schemas.microsoft.com/office/2007/relationships/media" Target="../media/media9.m4a"/><Relationship Id="rId25" Type="http://schemas.microsoft.com/office/2007/relationships/media" Target="../media/media13.m4a"/><Relationship Id="rId33" Type="http://schemas.openxmlformats.org/officeDocument/2006/relationships/image" Target="../media/image3.png"/><Relationship Id="rId2" Type="http://schemas.openxmlformats.org/officeDocument/2006/relationships/audio" Target="../media/media1.m4a"/><Relationship Id="rId16" Type="http://schemas.openxmlformats.org/officeDocument/2006/relationships/audio" Target="../media/media8.m4a"/><Relationship Id="rId20" Type="http://schemas.openxmlformats.org/officeDocument/2006/relationships/audio" Target="../media/media10.m4a"/><Relationship Id="rId29" Type="http://schemas.microsoft.com/office/2007/relationships/media" Target="../media/media15.m4a"/><Relationship Id="rId1" Type="http://schemas.microsoft.com/office/2007/relationships/media" Target="../media/media1.m4a"/><Relationship Id="rId6" Type="http://schemas.openxmlformats.org/officeDocument/2006/relationships/audio" Target="../media/media3.m4a"/><Relationship Id="rId11" Type="http://schemas.microsoft.com/office/2007/relationships/media" Target="../media/media6.m4a"/><Relationship Id="rId24" Type="http://schemas.openxmlformats.org/officeDocument/2006/relationships/audio" Target="../media/media12.m4a"/><Relationship Id="rId32" Type="http://schemas.openxmlformats.org/officeDocument/2006/relationships/image" Target="../media/image2.png"/><Relationship Id="rId5" Type="http://schemas.microsoft.com/office/2007/relationships/media" Target="../media/media3.m4a"/><Relationship Id="rId15" Type="http://schemas.microsoft.com/office/2007/relationships/media" Target="../media/media8.m4a"/><Relationship Id="rId23" Type="http://schemas.microsoft.com/office/2007/relationships/media" Target="../media/media12.m4a"/><Relationship Id="rId28" Type="http://schemas.openxmlformats.org/officeDocument/2006/relationships/audio" Target="../media/media14.m4a"/><Relationship Id="rId10" Type="http://schemas.openxmlformats.org/officeDocument/2006/relationships/audio" Target="../media/media5.m4a"/><Relationship Id="rId19" Type="http://schemas.microsoft.com/office/2007/relationships/media" Target="../media/media10.m4a"/><Relationship Id="rId31" Type="http://schemas.openxmlformats.org/officeDocument/2006/relationships/slideLayout" Target="../slideLayouts/slideLayout7.xml"/><Relationship Id="rId4" Type="http://schemas.openxmlformats.org/officeDocument/2006/relationships/audio" Target="../media/media2.m4a"/><Relationship Id="rId9" Type="http://schemas.microsoft.com/office/2007/relationships/media" Target="../media/media5.m4a"/><Relationship Id="rId14" Type="http://schemas.openxmlformats.org/officeDocument/2006/relationships/audio" Target="../media/media7.m4a"/><Relationship Id="rId22" Type="http://schemas.openxmlformats.org/officeDocument/2006/relationships/audio" Target="../media/media11.m4a"/><Relationship Id="rId27" Type="http://schemas.microsoft.com/office/2007/relationships/media" Target="../media/media14.m4a"/><Relationship Id="rId30" Type="http://schemas.openxmlformats.org/officeDocument/2006/relationships/audio" Target="../media/media15.m4a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8765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9396549" y="694509"/>
            <a:ext cx="609600" cy="609600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7554686" y="1935480"/>
            <a:ext cx="609600" cy="60960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161109" y="2131423"/>
            <a:ext cx="570411" cy="609600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1637211" y="3124200"/>
            <a:ext cx="609600" cy="6096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87086" y="4308566"/>
            <a:ext cx="446314" cy="446314"/>
          </a:xfrm>
          <a:prstGeom prst="rect">
            <a:avLst/>
          </a:prstGeom>
        </p:spPr>
      </p:pic>
      <p:pic>
        <p:nvPicPr>
          <p:cNvPr id="8" name="Записанный звук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3688080" y="4639491"/>
            <a:ext cx="481149" cy="481149"/>
          </a:xfrm>
          <a:prstGeom prst="rect">
            <a:avLst/>
          </a:prstGeom>
        </p:spPr>
      </p:pic>
      <p:pic>
        <p:nvPicPr>
          <p:cNvPr id="9" name="Записанный звук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6257109" y="4880065"/>
            <a:ext cx="352697" cy="433252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8697686" y="4639491"/>
            <a:ext cx="481149" cy="481149"/>
          </a:xfrm>
          <a:prstGeom prst="rect">
            <a:avLst/>
          </a:prstGeom>
        </p:spPr>
      </p:pic>
      <p:pic>
        <p:nvPicPr>
          <p:cNvPr id="11" name="Записанный звук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9607731" y="5425439"/>
            <a:ext cx="398418" cy="398418"/>
          </a:xfrm>
          <a:prstGeom prst="rect">
            <a:avLst/>
          </a:prstGeom>
        </p:spPr>
      </p:pic>
      <p:pic>
        <p:nvPicPr>
          <p:cNvPr id="12" name="Записанный звук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7123612" y="6426926"/>
            <a:ext cx="431074" cy="431074"/>
          </a:xfrm>
          <a:prstGeom prst="rect">
            <a:avLst/>
          </a:prstGeom>
        </p:spPr>
      </p:pic>
      <p:pic>
        <p:nvPicPr>
          <p:cNvPr id="13" name="Записанный звук">
            <a:hlinkClick r:id="" action="ppaction://media"/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3383280" y="5313317"/>
            <a:ext cx="438694" cy="438694"/>
          </a:xfrm>
          <a:prstGeom prst="rect">
            <a:avLst/>
          </a:prstGeom>
        </p:spPr>
      </p:pic>
      <p:pic>
        <p:nvPicPr>
          <p:cNvPr id="14" name="Записанный звук">
            <a:hlinkClick r:id="" action="ppaction://media"/>
          </p:cNvPr>
          <p:cNvPicPr>
            <a:picLocks noChangeAspect="1"/>
          </p:cNvPicPr>
          <p:nvPr>
            <a:audi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11351623" y="6426926"/>
            <a:ext cx="431074" cy="431074"/>
          </a:xfrm>
          <a:prstGeom prst="rect">
            <a:avLst/>
          </a:prstGeom>
        </p:spPr>
      </p:pic>
      <p:pic>
        <p:nvPicPr>
          <p:cNvPr id="15" name="Записанный звук">
            <a:hlinkClick r:id="" action="ppaction://media"/>
          </p:cNvPr>
          <p:cNvPicPr>
            <a:picLocks noChangeAspect="1"/>
          </p:cNvPicPr>
          <p:nvPr>
            <a:audioFile r:link="rId26"/>
            <p:extLst>
              <p:ext uri="{DAA4B4D4-6D71-4841-9C94-3DE7FCFB9230}">
                <p14:media xmlns:p14="http://schemas.microsoft.com/office/powerpoint/2010/main" r:embed="rId25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10296796" y="4754880"/>
            <a:ext cx="558437" cy="558437"/>
          </a:xfrm>
          <a:prstGeom prst="rect">
            <a:avLst/>
          </a:prstGeom>
        </p:spPr>
      </p:pic>
      <p:pic>
        <p:nvPicPr>
          <p:cNvPr id="16" name="Записанный звук">
            <a:hlinkClick r:id="" action="ppaction://media"/>
          </p:cNvPr>
          <p:cNvPicPr>
            <a:picLocks noChangeAspect="1"/>
          </p:cNvPicPr>
          <p:nvPr>
            <a:audioFile r:link="rId28"/>
            <p:extLst>
              <p:ext uri="{DAA4B4D4-6D71-4841-9C94-3DE7FCFB9230}">
                <p14:media xmlns:p14="http://schemas.microsoft.com/office/powerpoint/2010/main" r:embed="rId27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1463039" y="5227319"/>
            <a:ext cx="478971" cy="478971"/>
          </a:xfrm>
          <a:prstGeom prst="rect">
            <a:avLst/>
          </a:prstGeom>
        </p:spPr>
      </p:pic>
      <p:pic>
        <p:nvPicPr>
          <p:cNvPr id="17" name="Записанный звук">
            <a:hlinkClick r:id="" action="ppaction://media"/>
          </p:cNvPr>
          <p:cNvPicPr>
            <a:picLocks noChangeAspect="1"/>
          </p:cNvPicPr>
          <p:nvPr>
            <a:audioFile r:link="rId30"/>
            <p:extLst>
              <p:ext uri="{DAA4B4D4-6D71-4841-9C94-3DE7FCFB9230}">
                <p14:media xmlns:p14="http://schemas.microsoft.com/office/powerpoint/2010/main" r:embed="rId29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5126078" y="5227318"/>
            <a:ext cx="502921" cy="502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025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5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77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18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96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215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264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69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275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252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210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2013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207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4" dur="168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2245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0</Words>
  <Application>Microsoft Office PowerPoint</Application>
  <PresentationFormat>Широкоэкранный</PresentationFormat>
  <Paragraphs>0</Paragraphs>
  <Slides>2</Slides>
  <Notes>0</Notes>
  <HiddenSlides>0</HiddenSlides>
  <MMClips>15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20</cp:revision>
  <dcterms:created xsi:type="dcterms:W3CDTF">2023-08-25T18:17:26Z</dcterms:created>
  <dcterms:modified xsi:type="dcterms:W3CDTF">2023-08-29T18:29:06Z</dcterms:modified>
</cp:coreProperties>
</file>