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570"/>
    <a:srgbClr val="BEBED6"/>
    <a:srgbClr val="B1FA94"/>
    <a:srgbClr val="FDD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45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173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73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8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22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33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88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0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57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794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30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D9FFE-4434-49EC-8DA0-C41A27C7D32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14E7F-6EF0-42B4-8F64-0AA0F0B00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9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audio" Target="../media/media13.m4a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microsoft.com/office/2007/relationships/media" Target="../media/media13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29" Type="http://schemas.openxmlformats.org/officeDocument/2006/relationships/image" Target="../media/image3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audio" Target="../media/media12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microsoft.com/office/2007/relationships/media" Target="../media/media12.m4a"/><Relationship Id="rId28" Type="http://schemas.openxmlformats.org/officeDocument/2006/relationships/image" Target="../media/image2.png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Relationship Id="rId27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9096" y="0"/>
            <a:ext cx="118138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 і мая сям ’я. </a:t>
            </a:r>
            <a:r>
              <a:rPr lang="be-BY" sz="6600" b="1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Адзенне і абутак</a:t>
            </a:r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endParaRPr lang="ru-RU" sz="6600" b="1" cap="none" spc="0" dirty="0">
              <a:ln w="6600">
                <a:solidFill>
                  <a:srgbClr val="FF33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09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513805" y="12954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193383" y="465255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829402" y="2621822"/>
            <a:ext cx="366850" cy="36685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1717383" y="5368833"/>
            <a:ext cx="343987" cy="343987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441664" y="5178331"/>
            <a:ext cx="432163" cy="432163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389017" y="3169921"/>
            <a:ext cx="394063" cy="394063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441665" y="2299062"/>
            <a:ext cx="506185" cy="506185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513804" y="3751216"/>
            <a:ext cx="439783" cy="439783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9418320" y="1987731"/>
            <a:ext cx="376644" cy="376644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659290" y="2952206"/>
            <a:ext cx="470263" cy="470263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7990114" y="4652554"/>
            <a:ext cx="370114" cy="370114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9308373" y="2952206"/>
            <a:ext cx="298269" cy="298269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9715499" y="2527662"/>
            <a:ext cx="311331" cy="31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6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7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7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10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59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8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7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</Words>
  <Application>Microsoft Office PowerPoint</Application>
  <PresentationFormat>Широкоэкранный</PresentationFormat>
  <Paragraphs>1</Paragraphs>
  <Slides>2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2023-08-18T15:34:15Z</dcterms:created>
  <dcterms:modified xsi:type="dcterms:W3CDTF">2023-08-29T17:12:54Z</dcterms:modified>
</cp:coreProperties>
</file>