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50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729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811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894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101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838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460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75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35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803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955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47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3E36A-A28A-4197-8B64-DBD0EE7F38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509DE-0CA0-45C1-975A-32BD7CB0F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822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image" Target="../media/image2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10" Type="http://schemas.openxmlformats.org/officeDocument/2006/relationships/audio" Target="../media/media5.m4a"/><Relationship Id="rId19" Type="http://schemas.openxmlformats.org/officeDocument/2006/relationships/image" Target="../media/image3.png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62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519410" y="6038850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012055" y="542925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43928" y="5124450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58178" y="40005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667500" y="4000500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115628" y="4610100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686878" y="6038850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51535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01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4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6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5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58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Широкоэкранный</PresentationFormat>
  <Paragraphs>0</Paragraphs>
  <Slides>2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2023-08-27T07:55:23Z</dcterms:created>
  <dcterms:modified xsi:type="dcterms:W3CDTF">2023-08-29T15:17:51Z</dcterms:modified>
</cp:coreProperties>
</file>