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E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7CB9A-F5E3-476B-84A7-3A1D37A963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A9B17-95E0-4A7A-B034-5BF002D1F32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4a"/><Relationship Id="rId8" Type="http://schemas.microsoft.com/office/2007/relationships/media" Target="../media/media3.m4a"/><Relationship Id="rId7" Type="http://schemas.openxmlformats.org/officeDocument/2006/relationships/audio" Target="../media/media3.m4a"/><Relationship Id="rId6" Type="http://schemas.microsoft.com/office/2007/relationships/media" Target="../media/media2.m4a"/><Relationship Id="rId5" Type="http://schemas.openxmlformats.org/officeDocument/2006/relationships/audio" Target="../media/media2.m4a"/><Relationship Id="rId4" Type="http://schemas.openxmlformats.org/officeDocument/2006/relationships/image" Target="../media/image3.png"/><Relationship Id="rId3" Type="http://schemas.microsoft.com/office/2007/relationships/media" Target="../media/media1.m4a"/><Relationship Id="rId21" Type="http://schemas.openxmlformats.org/officeDocument/2006/relationships/slideLayout" Target="../slideLayouts/slideLayout7.xml"/><Relationship Id="rId20" Type="http://schemas.microsoft.com/office/2007/relationships/media" Target="../media/media9.m4a"/><Relationship Id="rId2" Type="http://schemas.openxmlformats.org/officeDocument/2006/relationships/audio" Target="../media/media1.m4a"/><Relationship Id="rId19" Type="http://schemas.openxmlformats.org/officeDocument/2006/relationships/audio" Target="../media/media9.m4a"/><Relationship Id="rId18" Type="http://schemas.microsoft.com/office/2007/relationships/media" Target="../media/media8.m4a"/><Relationship Id="rId17" Type="http://schemas.openxmlformats.org/officeDocument/2006/relationships/audio" Target="../media/media8.m4a"/><Relationship Id="rId16" Type="http://schemas.microsoft.com/office/2007/relationships/media" Target="../media/media7.m4a"/><Relationship Id="rId15" Type="http://schemas.openxmlformats.org/officeDocument/2006/relationships/audio" Target="../media/media7.m4a"/><Relationship Id="rId14" Type="http://schemas.microsoft.com/office/2007/relationships/media" Target="../media/media6.m4a"/><Relationship Id="rId13" Type="http://schemas.openxmlformats.org/officeDocument/2006/relationships/audio" Target="../media/media6.m4a"/><Relationship Id="rId12" Type="http://schemas.microsoft.com/office/2007/relationships/media" Target="../media/media5.m4a"/><Relationship Id="rId11" Type="http://schemas.openxmlformats.org/officeDocument/2006/relationships/audio" Target="../media/media5.m4a"/><Relationship Id="rId10" Type="http://schemas.microsoft.com/office/2007/relationships/media" Target="../media/media4.m4a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8265" y="102417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92366" y="102054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03771" y="37338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7475" y="3429091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85406" y="4992189"/>
            <a:ext cx="402771" cy="402771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023" y="4839789"/>
            <a:ext cx="457200" cy="4572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1794" y="4458789"/>
            <a:ext cx="439783" cy="439783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8177" y="3894909"/>
            <a:ext cx="402771" cy="402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2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0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8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8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4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Широкоэкранный</PresentationFormat>
  <Paragraphs>0</Paragraphs>
  <Slides>2</Slides>
  <Notes>0</Notes>
  <HiddenSlides>0</HiddenSlides>
  <MMClips>9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SimSun</vt:lpstr>
      <vt:lpstr>Wingdings</vt:lpstr>
      <vt:lpstr>Microsoft YaHei</vt:lpstr>
      <vt:lpstr>Arial Unicode MS</vt:lpstr>
      <vt:lpstr>Calibri Light</vt:lpstr>
      <vt:lpstr>Calibri</vt:lpstr>
      <vt:lpstr>Тема Office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2023-08-13T14:48:00Z</dcterms:created>
  <dcterms:modified xsi:type="dcterms:W3CDTF">2025-06-24T08:30:40Z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C668074421F14699BF45045C327144A0_12</vt:lpwstr>
  </property>
  <property fmtid="{D5CDD505-2E9C-101B-9397-08002B2CF9AE}" pid="3" name="KSOProductBuildVer">
    <vt:lpwstr>1049-12.2.0.21546</vt:lpwstr>
  </property>
</Properties>
</file>