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A4DE"/>
    <a:srgbClr val="FFB9B9"/>
    <a:srgbClr val="9CFF7D"/>
    <a:srgbClr val="FFFF99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740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44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271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775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46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126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113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699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240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08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9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179BD-C686-4E36-A123-B5C77F207E8B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D3A94-9FF8-4255-B3F3-BCBECE3CC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683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3" Type="http://schemas.microsoft.com/office/2007/relationships/media" Target="../media/media2.m4a"/><Relationship Id="rId21" Type="http://schemas.openxmlformats.org/officeDocument/2006/relationships/image" Target="../media/image3.png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image" Target="../media/image2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10" Type="http://schemas.openxmlformats.org/officeDocument/2006/relationships/audio" Target="../media/media5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68731" y="0"/>
            <a:ext cx="99550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Я і мая сям ’я. </a:t>
            </a:r>
            <a:r>
              <a:rPr lang="be-BY" sz="6600" b="1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Рэжым дня</a:t>
            </a:r>
            <a:r>
              <a:rPr lang="ru-RU" sz="6600" b="1" cap="none" spc="0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.</a:t>
            </a:r>
            <a:endParaRPr lang="ru-RU" sz="6600" b="1" cap="none" spc="0" dirty="0">
              <a:ln w="6600">
                <a:solidFill>
                  <a:srgbClr val="FF330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182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865120" y="224246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239794" y="3124200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034938" y="605028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382588" y="315686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169920" y="2110740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791200" y="2415540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222274" y="4195355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634343" y="4484370"/>
            <a:ext cx="609600" cy="6096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75360" y="15011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0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2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6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01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86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22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9</Words>
  <Application>Microsoft Office PowerPoint</Application>
  <PresentationFormat>Широкоэкранный</PresentationFormat>
  <Paragraphs>1</Paragraphs>
  <Slides>2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2023-08-17T14:32:49Z</dcterms:created>
  <dcterms:modified xsi:type="dcterms:W3CDTF">2023-08-29T17:35:56Z</dcterms:modified>
</cp:coreProperties>
</file>