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8" d="100"/>
          <a:sy n="48" d="100"/>
        </p:scale>
        <p:origin x="1578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95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09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1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89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491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27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6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182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5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28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7AC32-9BBD-42F6-8D60-BA988D77EE9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F4F89-D3C7-4E0B-BC57-A715F8F327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7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7.xml"/><Relationship Id="rId5" Type="http://schemas.microsoft.com/office/2007/relationships/media" Target="../media/media3.m4a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0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2366"/>
            <a:ext cx="12192000" cy="6855634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05895" y="199653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55617" y="1604554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26382" y="5475514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171974" y="3430183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55617" y="5444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6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5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7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0</Words>
  <Application>Microsoft Office PowerPoint</Application>
  <PresentationFormat>Широкоэкранный</PresentationFormat>
  <Paragraphs>0</Paragraphs>
  <Slides>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2023-08-19T18:47:23Z</dcterms:created>
  <dcterms:modified xsi:type="dcterms:W3CDTF">2023-08-29T16:04:45Z</dcterms:modified>
</cp:coreProperties>
</file>