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01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10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416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790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62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04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68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625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579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657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184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148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B52B5-9B90-4EAB-875C-9ED18487320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53A2F-CA67-469A-B022-8CFA06CBE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55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2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slideLayout" Target="../slideLayouts/slideLayout7.xml"/><Relationship Id="rId5" Type="http://schemas.microsoft.com/office/2007/relationships/media" Target="../media/media3.m4a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35000">
              <a:schemeClr val="accent1">
                <a:lumMod val="0"/>
                <a:lumOff val="100000"/>
              </a:schemeClr>
            </a:gs>
            <a:gs pos="100000">
              <a:srgbClr val="FFFF00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7913" y="1608797"/>
            <a:ext cx="11143563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10000" b="1" i="1" dirty="0" smtClean="0">
                <a:ln/>
                <a:solidFill>
                  <a:srgbClr val="00B0F0"/>
                </a:solidFill>
              </a:rPr>
              <a:t>Я і мая Радзіма.</a:t>
            </a:r>
          </a:p>
          <a:p>
            <a:pPr algn="ctr"/>
            <a:r>
              <a:rPr lang="be-BY" sz="10000" b="1" i="1" dirty="0" smtClean="0">
                <a:ln/>
                <a:solidFill>
                  <a:srgbClr val="00B0F0"/>
                </a:solidFill>
              </a:rPr>
              <a:t>Святы на Беларусі.</a:t>
            </a:r>
            <a:endParaRPr lang="ru-RU" sz="10000" b="1" i="1" dirty="0">
              <a:ln/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7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7681" y="19812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241178" y="19812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304800" y="4032068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75908" y="3973285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856616" y="39732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2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9</Words>
  <Application>Microsoft Office PowerPoint</Application>
  <PresentationFormat>Широкоэкранный</PresentationFormat>
  <Paragraphs>2</Paragraphs>
  <Slides>2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2023-08-27T14:42:43Z</dcterms:created>
  <dcterms:modified xsi:type="dcterms:W3CDTF">2023-08-29T17:05:15Z</dcterms:modified>
</cp:coreProperties>
</file>