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EFF2F9"/>
    <a:srgbClr val="EC7320"/>
    <a:srgbClr val="F372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4C891-0D2B-4ABC-BB87-A5101E58878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5E43-D7A5-4A76-8579-9B64CE3FC1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526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4C891-0D2B-4ABC-BB87-A5101E58878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5E43-D7A5-4A76-8579-9B64CE3FC1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600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4C891-0D2B-4ABC-BB87-A5101E58878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5E43-D7A5-4A76-8579-9B64CE3FC1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398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4C891-0D2B-4ABC-BB87-A5101E58878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5E43-D7A5-4A76-8579-9B64CE3FC1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362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4C891-0D2B-4ABC-BB87-A5101E58878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5E43-D7A5-4A76-8579-9B64CE3FC1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745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4C891-0D2B-4ABC-BB87-A5101E58878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5E43-D7A5-4A76-8579-9B64CE3FC1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406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4C891-0D2B-4ABC-BB87-A5101E58878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5E43-D7A5-4A76-8579-9B64CE3FC1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139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4C891-0D2B-4ABC-BB87-A5101E58878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5E43-D7A5-4A76-8579-9B64CE3FC1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159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4C891-0D2B-4ABC-BB87-A5101E58878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5E43-D7A5-4A76-8579-9B64CE3FC1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278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4C891-0D2B-4ABC-BB87-A5101E58878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5E43-D7A5-4A76-8579-9B64CE3FC1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376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4C891-0D2B-4ABC-BB87-A5101E58878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5E43-D7A5-4A76-8579-9B64CE3FC1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472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4C891-0D2B-4ABC-BB87-A5101E58878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2B5E43-D7A5-4A76-8579-9B64CE3FC1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494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microsoft.com/office/2007/relationships/media" Target="../media/media7.m4a"/><Relationship Id="rId18" Type="http://schemas.openxmlformats.org/officeDocument/2006/relationships/audio" Target="../media/media9.m4a"/><Relationship Id="rId3" Type="http://schemas.microsoft.com/office/2007/relationships/media" Target="../media/media2.m4a"/><Relationship Id="rId21" Type="http://schemas.openxmlformats.org/officeDocument/2006/relationships/image" Target="../media/image3.png"/><Relationship Id="rId7" Type="http://schemas.microsoft.com/office/2007/relationships/media" Target="../media/media4.m4a"/><Relationship Id="rId12" Type="http://schemas.openxmlformats.org/officeDocument/2006/relationships/audio" Target="../media/media6.m4a"/><Relationship Id="rId17" Type="http://schemas.microsoft.com/office/2007/relationships/media" Target="../media/media9.m4a"/><Relationship Id="rId2" Type="http://schemas.openxmlformats.org/officeDocument/2006/relationships/audio" Target="../media/media1.m4a"/><Relationship Id="rId16" Type="http://schemas.openxmlformats.org/officeDocument/2006/relationships/audio" Target="../media/media8.m4a"/><Relationship Id="rId20" Type="http://schemas.openxmlformats.org/officeDocument/2006/relationships/image" Target="../media/image2.png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microsoft.com/office/2007/relationships/media" Target="../media/media6.m4a"/><Relationship Id="rId5" Type="http://schemas.microsoft.com/office/2007/relationships/media" Target="../media/media3.m4a"/><Relationship Id="rId15" Type="http://schemas.microsoft.com/office/2007/relationships/media" Target="../media/media8.m4a"/><Relationship Id="rId10" Type="http://schemas.openxmlformats.org/officeDocument/2006/relationships/audio" Target="../media/media5.m4a"/><Relationship Id="rId19" Type="http://schemas.openxmlformats.org/officeDocument/2006/relationships/slideLayout" Target="../slideLayouts/slideLayout7.xml"/><Relationship Id="rId4" Type="http://schemas.openxmlformats.org/officeDocument/2006/relationships/audio" Target="../media/media2.m4a"/><Relationship Id="rId9" Type="http://schemas.microsoft.com/office/2007/relationships/media" Target="../media/media5.m4a"/><Relationship Id="rId14" Type="http://schemas.openxmlformats.org/officeDocument/2006/relationships/audio" Target="../media/media7.m4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203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898468" y="2209800"/>
            <a:ext cx="609600" cy="6096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7252061" y="3213462"/>
            <a:ext cx="572589" cy="572589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3753395" y="2481943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6017758" y="2786743"/>
            <a:ext cx="609600" cy="6096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3866605" y="4639491"/>
            <a:ext cx="600891" cy="6096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6196284" y="5124993"/>
            <a:ext cx="609600" cy="609600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4167050" y="5249091"/>
            <a:ext cx="361405" cy="361405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6708046" y="5610496"/>
            <a:ext cx="346167" cy="346167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046617" y="14521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093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2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7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47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91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31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51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233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99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0</Words>
  <Application>Microsoft Office PowerPoint</Application>
  <PresentationFormat>Широкоэкранный</PresentationFormat>
  <Paragraphs>0</Paragraphs>
  <Slides>2</Slides>
  <Notes>0</Notes>
  <HiddenSlides>0</HiddenSlides>
  <MMClips>9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</cp:revision>
  <dcterms:created xsi:type="dcterms:W3CDTF">2023-08-15T16:36:55Z</dcterms:created>
  <dcterms:modified xsi:type="dcterms:W3CDTF">2023-08-29T17:26:28Z</dcterms:modified>
</cp:coreProperties>
</file>