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591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2" d="100"/>
          <a:sy n="82" d="100"/>
        </p:scale>
        <p:origin x="300" y="-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705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5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5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37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87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5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08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77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30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8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525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936D-FB17-4B5B-B957-D2398102A4C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D9450-3323-4501-B508-17C228BD5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7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slideLayout" Target="../slideLayouts/slideLayout7.xml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115908" y="2461847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01261" y="5726723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995138" y="5597769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16169" y="24384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516923" y="2438400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53954" y="2438400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55477" y="57267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1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40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Широкоэкранный</PresentationFormat>
  <Paragraphs>0</Paragraphs>
  <Slides>2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2023-08-27T10:02:22Z</dcterms:created>
  <dcterms:modified xsi:type="dcterms:W3CDTF">2023-08-29T15:31:12Z</dcterms:modified>
</cp:coreProperties>
</file>