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D821"/>
    <a:srgbClr val="98C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8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77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749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706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35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999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4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384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887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27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035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A769B-3BDF-4636-A803-AE60D4836C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851CC-4CC0-4438-9AAA-ACFED2A0D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4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slideLayout" Target="../slideLayouts/slideLayout7.xml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-19594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407920" y="694509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367349" y="1454332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734698" y="1759132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149" y="3795849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367349" y="3409406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10503" y="4019006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04949" y="1948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3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5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0</Words>
  <Application>Microsoft Office PowerPoint</Application>
  <PresentationFormat>Широкоэкранный</PresentationFormat>
  <Paragraphs>0</Paragraphs>
  <Slides>2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2023-08-18T18:54:00Z</dcterms:created>
  <dcterms:modified xsi:type="dcterms:W3CDTF">2023-08-29T16:22:14Z</dcterms:modified>
</cp:coreProperties>
</file>