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E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3" d="100"/>
          <a:sy n="53" d="100"/>
        </p:scale>
        <p:origin x="1416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45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952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425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572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7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904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02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303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634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5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8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2113A-627F-4AB7-8449-2E52B7298365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52B16-17DF-4260-80F7-72DDF5EDDE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6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7.xml"/><Relationship Id="rId5" Type="http://schemas.microsoft.com/office/2007/relationships/media" Target="../media/media3.m4a"/><Relationship Id="rId10" Type="http://schemas.openxmlformats.org/officeDocument/2006/relationships/audio" Target="../media/media5.m4a"/><Relationship Id="rId4" Type="http://schemas.openxmlformats.org/officeDocument/2006/relationships/audio" Target="../media/media2.m4a"/><Relationship Id="rId9" Type="http://schemas.microsoft.com/office/2007/relationships/media" Target="../media/media5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69808" y="34290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86128" y="2337816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400800" y="438150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259312" y="18288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86600" y="2337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6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9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Широкоэкранный</PresentationFormat>
  <Paragraphs>0</Paragraphs>
  <Slides>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2023-08-18T18:22:49Z</dcterms:created>
  <dcterms:modified xsi:type="dcterms:W3CDTF">2023-08-29T16:54:04Z</dcterms:modified>
</cp:coreProperties>
</file>