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E9CB"/>
    <a:srgbClr val="AAD04D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8CDD-D481-411C-8DB0-CE88E8C531A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A8DD1-257A-4127-B9E5-7945A2065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79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8CDD-D481-411C-8DB0-CE88E8C531A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A8DD1-257A-4127-B9E5-7945A2065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707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8CDD-D481-411C-8DB0-CE88E8C531A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A8DD1-257A-4127-B9E5-7945A2065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199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8CDD-D481-411C-8DB0-CE88E8C531A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A8DD1-257A-4127-B9E5-7945A2065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685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8CDD-D481-411C-8DB0-CE88E8C531A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A8DD1-257A-4127-B9E5-7945A2065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999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8CDD-D481-411C-8DB0-CE88E8C531A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A8DD1-257A-4127-B9E5-7945A2065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724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8CDD-D481-411C-8DB0-CE88E8C531A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A8DD1-257A-4127-B9E5-7945A2065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790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8CDD-D481-411C-8DB0-CE88E8C531A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A8DD1-257A-4127-B9E5-7945A2065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076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8CDD-D481-411C-8DB0-CE88E8C531A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A8DD1-257A-4127-B9E5-7945A2065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10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8CDD-D481-411C-8DB0-CE88E8C531A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A8DD1-257A-4127-B9E5-7945A2065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925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8CDD-D481-411C-8DB0-CE88E8C531A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A8DD1-257A-4127-B9E5-7945A2065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961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48CDD-D481-411C-8DB0-CE88E8C531A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7A8DD1-257A-4127-B9E5-7945A2065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367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openxmlformats.org/officeDocument/2006/relationships/image" Target="../media/image3.png"/><Relationship Id="rId3" Type="http://schemas.microsoft.com/office/2007/relationships/media" Target="../media/media2.m4a"/><Relationship Id="rId7" Type="http://schemas.microsoft.com/office/2007/relationships/media" Target="../media/media4.m4a"/><Relationship Id="rId12" Type="http://schemas.openxmlformats.org/officeDocument/2006/relationships/image" Target="../media/image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openxmlformats.org/officeDocument/2006/relationships/slideLayout" Target="../slideLayouts/slideLayout7.xml"/><Relationship Id="rId5" Type="http://schemas.microsoft.com/office/2007/relationships/media" Target="../media/media3.m4a"/><Relationship Id="rId10" Type="http://schemas.openxmlformats.org/officeDocument/2006/relationships/audio" Target="../media/media5.m4a"/><Relationship Id="rId4" Type="http://schemas.openxmlformats.org/officeDocument/2006/relationships/audio" Target="../media/media2.m4a"/><Relationship Id="rId9" Type="http://schemas.microsoft.com/office/2007/relationships/media" Target="../media/media5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41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695612" y="4064725"/>
            <a:ext cx="609600" cy="6096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519645" y="2819400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110548" y="1700348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273143" y="3759925"/>
            <a:ext cx="609600" cy="6096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945188" y="29282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15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00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8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2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0</Words>
  <Application>Microsoft Office PowerPoint</Application>
  <PresentationFormat>Широкоэкранный</PresentationFormat>
  <Paragraphs>0</Paragraphs>
  <Slides>2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2023-08-26T18:36:15Z</dcterms:created>
  <dcterms:modified xsi:type="dcterms:W3CDTF">2023-08-29T15:08:28Z</dcterms:modified>
</cp:coreProperties>
</file>