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D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438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9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092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85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84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980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6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29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534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79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112AC-A4C8-441F-A8F3-EE37660CEA83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90A18-76E4-4353-BB33-FE68208B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2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audio" Target="../media/media13.m4a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microsoft.com/office/2007/relationships/media" Target="../media/media13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29" Type="http://schemas.openxmlformats.org/officeDocument/2006/relationships/image" Target="../media/image3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audio" Target="../media/media12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microsoft.com/office/2007/relationships/media" Target="../media/media12.m4a"/><Relationship Id="rId28" Type="http://schemas.openxmlformats.org/officeDocument/2006/relationships/image" Target="../media/image2.png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Relationship Id="rId27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-457200"/>
            <a:ext cx="1219200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0" y="276497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87234" y="1713412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4654732" y="886097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336075" y="1190897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510452" y="276497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336075" y="-28303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1290663" y="-13063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4349932" y="4456611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565366" y="4151811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7630886" y="5066211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101943" y="4874623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3738156" y="2785655"/>
            <a:ext cx="415834" cy="415834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7120347" y="-283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9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5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2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8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6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71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10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Широкоэкранный</PresentationFormat>
  <Paragraphs>0</Paragraphs>
  <Slides>2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2023-08-24T17:44:22Z</dcterms:created>
  <dcterms:modified xsi:type="dcterms:W3CDTF">2025-06-24T09:25:42Z</dcterms:modified>
</cp:coreProperties>
</file>