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53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9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297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3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40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314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299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46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4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20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2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2EA55-ECF0-40CA-A0F3-91065699E9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F2959-099F-4E81-997F-3943DC0C0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87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slideLayout" Target="../slideLayouts/slideLayout7.xml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image" Target="../media/image3.png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57497" y="2653937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445726" y="2653937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07978" y="2653937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74468" y="5612674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02034" y="5645331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69977" y="56126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5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6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0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0</Words>
  <Application>Microsoft Office PowerPoint</Application>
  <PresentationFormat>Широкоэкранный</PresentationFormat>
  <Paragraphs>0</Paragraphs>
  <Slides>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2023-08-27T11:24:56Z</dcterms:created>
  <dcterms:modified xsi:type="dcterms:W3CDTF">2023-08-29T15:22:08Z</dcterms:modified>
</cp:coreProperties>
</file>