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D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03B0-125B-4BB0-9372-2F509559EA12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D33B9-6EA6-43AF-B4F3-CD6BD656E5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233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03B0-125B-4BB0-9372-2F509559EA12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D33B9-6EA6-43AF-B4F3-CD6BD656E5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853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03B0-125B-4BB0-9372-2F509559EA12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D33B9-6EA6-43AF-B4F3-CD6BD656E5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1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03B0-125B-4BB0-9372-2F509559EA12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D33B9-6EA6-43AF-B4F3-CD6BD656E5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522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03B0-125B-4BB0-9372-2F509559EA12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D33B9-6EA6-43AF-B4F3-CD6BD656E5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946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03B0-125B-4BB0-9372-2F509559EA12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D33B9-6EA6-43AF-B4F3-CD6BD656E5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257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03B0-125B-4BB0-9372-2F509559EA12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D33B9-6EA6-43AF-B4F3-CD6BD656E5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431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03B0-125B-4BB0-9372-2F509559EA12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D33B9-6EA6-43AF-B4F3-CD6BD656E5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66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03B0-125B-4BB0-9372-2F509559EA12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D33B9-6EA6-43AF-B4F3-CD6BD656E5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228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03B0-125B-4BB0-9372-2F509559EA12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D33B9-6EA6-43AF-B4F3-CD6BD656E5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190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03B0-125B-4BB0-9372-2F509559EA12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D33B9-6EA6-43AF-B4F3-CD6BD656E5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690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103B0-125B-4BB0-9372-2F509559EA12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D33B9-6EA6-43AF-B4F3-CD6BD656E5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838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3" Type="http://schemas.microsoft.com/office/2007/relationships/media" Target="../media/media2.m4a"/><Relationship Id="rId21" Type="http://schemas.openxmlformats.org/officeDocument/2006/relationships/slideLayout" Target="../slideLayouts/slideLayout2.xml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audio" Target="../media/media10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microsoft.com/office/2007/relationships/media" Target="../media/media8.m4a"/><Relationship Id="rId23" Type="http://schemas.openxmlformats.org/officeDocument/2006/relationships/image" Target="../media/image3.png"/><Relationship Id="rId10" Type="http://schemas.openxmlformats.org/officeDocument/2006/relationships/audio" Target="../media/media5.m4a"/><Relationship Id="rId19" Type="http://schemas.microsoft.com/office/2007/relationships/media" Target="../media/media10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Relationship Id="rId2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073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0167257" y="2036219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6096000" y="3124200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262845" y="3117669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815045" y="2989217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087879" y="1351622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498668" y="561114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5827122" y="376237"/>
            <a:ext cx="609600" cy="609600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7569928" y="723106"/>
            <a:ext cx="609600" cy="609600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547463" y="1974285"/>
            <a:ext cx="609600" cy="609600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719545" y="3002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4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2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2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6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78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81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95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78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72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0</Words>
  <Application>Microsoft Office PowerPoint</Application>
  <PresentationFormat>Широкоэкранный</PresentationFormat>
  <Paragraphs>0</Paragraphs>
  <Slides>2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2023-08-12T19:06:37Z</dcterms:created>
  <dcterms:modified xsi:type="dcterms:W3CDTF">2023-08-29T17:45:47Z</dcterms:modified>
</cp:coreProperties>
</file>