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1140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D436-FD2B-43E5-B05C-FE4765B33D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98AE8-2C47-487A-A9F8-01A9534BE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221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D436-FD2B-43E5-B05C-FE4765B33D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98AE8-2C47-487A-A9F8-01A9534BE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855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D436-FD2B-43E5-B05C-FE4765B33D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98AE8-2C47-487A-A9F8-01A9534BE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628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D436-FD2B-43E5-B05C-FE4765B33D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98AE8-2C47-487A-A9F8-01A9534BE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588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D436-FD2B-43E5-B05C-FE4765B33D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98AE8-2C47-487A-A9F8-01A9534BE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254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D436-FD2B-43E5-B05C-FE4765B33D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98AE8-2C47-487A-A9F8-01A9534BE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227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D436-FD2B-43E5-B05C-FE4765B33D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98AE8-2C47-487A-A9F8-01A9534BE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725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D436-FD2B-43E5-B05C-FE4765B33D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98AE8-2C47-487A-A9F8-01A9534BE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048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D436-FD2B-43E5-B05C-FE4765B33D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98AE8-2C47-487A-A9F8-01A9534BE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24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D436-FD2B-43E5-B05C-FE4765B33D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98AE8-2C47-487A-A9F8-01A9534BE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276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D436-FD2B-43E5-B05C-FE4765B33D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98AE8-2C47-487A-A9F8-01A9534BE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154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1D436-FD2B-43E5-B05C-FE4765B33DDD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98AE8-2C47-487A-A9F8-01A9534BE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159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openxmlformats.org/officeDocument/2006/relationships/image" Target="../media/image3.png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image" Target="../media/image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openxmlformats.org/officeDocument/2006/relationships/slideLayout" Target="../slideLayouts/slideLayout7.xml"/><Relationship Id="rId5" Type="http://schemas.microsoft.com/office/2007/relationships/media" Target="../media/media3.m4a"/><Relationship Id="rId10" Type="http://schemas.openxmlformats.org/officeDocument/2006/relationships/audio" Target="../media/media5.m4a"/><Relationship Id="rId4" Type="http://schemas.openxmlformats.org/officeDocument/2006/relationships/audio" Target="../media/media2.m4a"/><Relationship Id="rId9" Type="http://schemas.microsoft.com/office/2007/relationships/media" Target="../media/media5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29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21979" y="3878179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35242" y="2799347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775284" y="2715126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796463" y="4495800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427747" y="45238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24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7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96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6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Широкоэкранный</PresentationFormat>
  <Paragraphs>0</Paragraphs>
  <Slides>2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2023-08-21T18:29:18Z</dcterms:created>
  <dcterms:modified xsi:type="dcterms:W3CDTF">2023-08-29T15:47:02Z</dcterms:modified>
</cp:coreProperties>
</file>