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992"/>
    <a:srgbClr val="F8F692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5" autoAdjust="0"/>
    <p:restoredTop sz="94660"/>
  </p:normalViewPr>
  <p:slideViewPr>
    <p:cSldViewPr snapToGrid="0">
      <p:cViewPr>
        <p:scale>
          <a:sx n="62" d="100"/>
          <a:sy n="62" d="100"/>
        </p:scale>
        <p:origin x="104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115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79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56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03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18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98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881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40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778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351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B050"/>
            </a:gs>
            <a:gs pos="58000">
              <a:schemeClr val="bg1"/>
            </a:gs>
            <a:gs pos="15000">
              <a:schemeClr val="bg1"/>
            </a:gs>
            <a:gs pos="84000">
              <a:srgbClr val="7CD5A7"/>
            </a:gs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73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CB8EA-C8C4-4594-81A0-27DEA51381F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C9E60-0DFF-4F12-AE8F-DA1508E11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89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21" Type="http://schemas.openxmlformats.org/officeDocument/2006/relationships/slideLayout" Target="../slideLayouts/slideLayout7.xml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audio" Target="../media/media10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image" Target="../media/image3.png"/><Relationship Id="rId10" Type="http://schemas.openxmlformats.org/officeDocument/2006/relationships/audio" Target="../media/media5.m4a"/><Relationship Id="rId19" Type="http://schemas.microsoft.com/office/2007/relationships/media" Target="../media/media10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2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04800" y="4798017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349858" y="5102817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594888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172055" y="477865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521057" y="5262966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410772" y="4770895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823341" y="5075695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552123" y="3124200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544664" y="481740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59783" y="33476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8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9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87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80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Широкоэкранный</PresentationFormat>
  <Paragraphs>0</Paragraphs>
  <Slides>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2023-07-15T20:56:47Z</dcterms:created>
  <dcterms:modified xsi:type="dcterms:W3CDTF">2023-08-29T15:02:15Z</dcterms:modified>
</cp:coreProperties>
</file>