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ED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70DA7-969A-404A-A888-65C6129A971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471FA-CA59-48ED-9DE2-F7DB0EC1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803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70DA7-969A-404A-A888-65C6129A971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471FA-CA59-48ED-9DE2-F7DB0EC1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382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70DA7-969A-404A-A888-65C6129A971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471FA-CA59-48ED-9DE2-F7DB0EC1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276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70DA7-969A-404A-A888-65C6129A971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471FA-CA59-48ED-9DE2-F7DB0EC1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286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70DA7-969A-404A-A888-65C6129A971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471FA-CA59-48ED-9DE2-F7DB0EC1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054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70DA7-969A-404A-A888-65C6129A971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471FA-CA59-48ED-9DE2-F7DB0EC1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530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70DA7-969A-404A-A888-65C6129A971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471FA-CA59-48ED-9DE2-F7DB0EC1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052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70DA7-969A-404A-A888-65C6129A971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471FA-CA59-48ED-9DE2-F7DB0EC1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760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70DA7-969A-404A-A888-65C6129A971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471FA-CA59-48ED-9DE2-F7DB0EC1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03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70DA7-969A-404A-A888-65C6129A971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471FA-CA59-48ED-9DE2-F7DB0EC1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675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70DA7-969A-404A-A888-65C6129A971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471FA-CA59-48ED-9DE2-F7DB0EC1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501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70DA7-969A-404A-A888-65C6129A9719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471FA-CA59-48ED-9DE2-F7DB0EC1C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67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openxmlformats.org/officeDocument/2006/relationships/slideLayout" Target="../slideLayouts/slideLayout7.xml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5" Type="http://schemas.microsoft.com/office/2007/relationships/media" Target="../media/media3.m4a"/><Relationship Id="rId15" Type="http://schemas.openxmlformats.org/officeDocument/2006/relationships/image" Target="../media/image2.png"/><Relationship Id="rId10" Type="http://schemas.openxmlformats.org/officeDocument/2006/relationships/audio" Target="../media/media5.m4a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rgbClr val="33ED37"/>
            </a:gs>
            <a:gs pos="35000">
              <a:schemeClr val="accent6">
                <a:lumMod val="0"/>
                <a:lumOff val="100000"/>
              </a:schemeClr>
            </a:gs>
            <a:gs pos="80000">
              <a:srgbClr val="33ED37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47906" y="936010"/>
            <a:ext cx="10777309" cy="3631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be-BY" sz="11500" b="1" dirty="0">
                <a:ln w="3810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Я і мая Радзіма</a:t>
            </a:r>
            <a:r>
              <a:rPr lang="be-BY" sz="11500" b="1" dirty="0" smtClean="0">
                <a:ln w="3810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 </a:t>
            </a:r>
          </a:p>
          <a:p>
            <a:pPr algn="ctr"/>
            <a:r>
              <a:rPr lang="be-BY" sz="11500" b="1" dirty="0" smtClean="0">
                <a:ln w="3810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Гонар Беларусі.</a:t>
            </a:r>
            <a:endParaRPr lang="ru-RU" sz="11500" b="1" dirty="0">
              <a:ln w="38100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082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95103" y="1800498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844834" y="1807029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096103" y="1826623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785360" y="4130040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390709" y="3825240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69965" y="46198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93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2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2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94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8</Words>
  <Application>Microsoft Office PowerPoint</Application>
  <PresentationFormat>Широкоэкранный</PresentationFormat>
  <Paragraphs>2</Paragraphs>
  <Slides>2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2023-08-27T12:06:39Z</dcterms:created>
  <dcterms:modified xsi:type="dcterms:W3CDTF">2023-08-29T17:02:52Z</dcterms:modified>
</cp:coreProperties>
</file>