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C21B"/>
    <a:srgbClr val="689B1A"/>
    <a:srgbClr val="B6C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684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4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639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3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40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70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7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8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71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1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84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2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B99E7-7D60-45F5-944C-C5806C99751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5B895-2260-43A8-8D10-3C585D653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4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image" Target="../media/image3.png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весной Фон, 710000+ Фото и картинки для бесплатной загруз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" r="231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3861" y="210688"/>
            <a:ext cx="9683613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8000" b="1" i="1" dirty="0" smtClean="0">
                <a:ln/>
                <a:solidFill>
                  <a:schemeClr val="accent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Я </a:t>
            </a:r>
            <a:r>
              <a:rPr lang="be-BY" sz="8000" b="1" i="1" dirty="0" smtClean="0">
                <a:ln/>
                <a:solidFill>
                  <a:schemeClr val="accent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і навакольны свет. </a:t>
            </a:r>
          </a:p>
          <a:p>
            <a:pPr algn="ctr"/>
            <a:r>
              <a:rPr lang="be-BY" sz="8000" b="1" i="1" dirty="0" smtClean="0">
                <a:ln/>
                <a:solidFill>
                  <a:schemeClr val="accent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Поры года </a:t>
            </a:r>
          </a:p>
          <a:p>
            <a:pPr algn="ctr"/>
            <a:r>
              <a:rPr lang="be-BY" sz="8000" b="1" i="1" dirty="0" smtClean="0">
                <a:ln/>
                <a:solidFill>
                  <a:schemeClr val="accent4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і занятак людзей.</a:t>
            </a:r>
            <a:endParaRPr lang="ru-RU" sz="8000" b="1" i="1" dirty="0">
              <a:ln/>
              <a:solidFill>
                <a:schemeClr val="accent4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7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5350" y="36195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238875" y="2286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6775" y="3609975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934075" y="35433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334250" y="97155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86787" y="228600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601200" y="4457700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743200" y="451485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133600" y="281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1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27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11</Words>
  <Application>Microsoft Office PowerPoint</Application>
  <PresentationFormat>Широкоэкранный</PresentationFormat>
  <Paragraphs>3</Paragraphs>
  <Slides>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2023-08-25T08:33:34Z</dcterms:created>
  <dcterms:modified xsi:type="dcterms:W3CDTF">2023-08-29T18:13:59Z</dcterms:modified>
</cp:coreProperties>
</file>