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71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8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8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48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76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257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002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238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409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616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0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F4003-F61D-47D5-A10C-213C786D55C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35E18-4543-4CD5-BE78-766545DDA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7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26" Type="http://schemas.openxmlformats.org/officeDocument/2006/relationships/image" Target="../media/image4.png"/><Relationship Id="rId3" Type="http://schemas.microsoft.com/office/2007/relationships/media" Target="../media/media2.m4a"/><Relationship Id="rId21" Type="http://schemas.microsoft.com/office/2007/relationships/media" Target="../media/media11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5" Type="http://schemas.openxmlformats.org/officeDocument/2006/relationships/image" Target="../media/image3.png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24" Type="http://schemas.openxmlformats.org/officeDocument/2006/relationships/image" Target="../media/image2.jpeg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openxmlformats.org/officeDocument/2006/relationships/slideLayout" Target="../slideLayouts/slideLayout7.xml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audio" Target="../media/media11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4638" y="0"/>
            <a:ext cx="1034321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6600">
                  <a:solidFill>
                    <a:srgbClr val="FF33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Я і мая сям ’я. Мая кватэра.</a:t>
            </a:r>
            <a:endParaRPr lang="ru-RU" sz="6600" b="1" cap="none" spc="0" dirty="0">
              <a:ln w="6600">
                <a:solidFill>
                  <a:srgbClr val="FF33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6657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нтерьер гостиной с диваном и телевизором сзади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1176" y="1007904"/>
            <a:ext cx="1140824" cy="1603988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82881" y="93617"/>
            <a:ext cx="613954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910148" y="1360714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1316788" y="6102531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534400" y="703104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486400" y="1055914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580708" y="4051663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450183" y="6102531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486399" y="31567"/>
            <a:ext cx="496389" cy="496389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961120" y="2579915"/>
            <a:ext cx="487680" cy="48768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1556274" y="1829492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145383" y="6128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2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30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8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1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9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23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</Words>
  <Application>Microsoft Office PowerPoint</Application>
  <PresentationFormat>Широкоэкранный</PresentationFormat>
  <Paragraphs>1</Paragraphs>
  <Slides>2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2023-08-15T18:49:37Z</dcterms:created>
  <dcterms:modified xsi:type="dcterms:W3CDTF">2023-08-29T17:31:49Z</dcterms:modified>
</cp:coreProperties>
</file>