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D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D1986-8FBC-4B85-A2AA-F5A1FFC929F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54F8-4889-4BAA-9F05-306FFDA858B5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audio" Target="../media/media4.m4a"/><Relationship Id="rId8" Type="http://schemas.microsoft.com/office/2007/relationships/media" Target="../media/media3.m4a"/><Relationship Id="rId7" Type="http://schemas.openxmlformats.org/officeDocument/2006/relationships/audio" Target="../media/media3.m4a"/><Relationship Id="rId6" Type="http://schemas.microsoft.com/office/2007/relationships/media" Target="../media/media2.m4a"/><Relationship Id="rId5" Type="http://schemas.openxmlformats.org/officeDocument/2006/relationships/audio" Target="../media/media2.m4a"/><Relationship Id="rId4" Type="http://schemas.openxmlformats.org/officeDocument/2006/relationships/image" Target="../media/image3.png"/><Relationship Id="rId3" Type="http://schemas.microsoft.com/office/2007/relationships/media" Target="../media/media1.m4a"/><Relationship Id="rId21" Type="http://schemas.openxmlformats.org/officeDocument/2006/relationships/slideLayout" Target="../slideLayouts/slideLayout7.xml"/><Relationship Id="rId20" Type="http://schemas.microsoft.com/office/2007/relationships/media" Target="../media/media9.m4a"/><Relationship Id="rId2" Type="http://schemas.openxmlformats.org/officeDocument/2006/relationships/audio" Target="../media/media1.m4a"/><Relationship Id="rId19" Type="http://schemas.openxmlformats.org/officeDocument/2006/relationships/audio" Target="../media/media9.m4a"/><Relationship Id="rId18" Type="http://schemas.microsoft.com/office/2007/relationships/media" Target="../media/media8.m4a"/><Relationship Id="rId17" Type="http://schemas.openxmlformats.org/officeDocument/2006/relationships/audio" Target="../media/media8.m4a"/><Relationship Id="rId16" Type="http://schemas.microsoft.com/office/2007/relationships/media" Target="../media/media7.m4a"/><Relationship Id="rId15" Type="http://schemas.openxmlformats.org/officeDocument/2006/relationships/audio" Target="../media/media7.m4a"/><Relationship Id="rId14" Type="http://schemas.microsoft.com/office/2007/relationships/media" Target="../media/media6.m4a"/><Relationship Id="rId13" Type="http://schemas.openxmlformats.org/officeDocument/2006/relationships/audio" Target="../media/media6.m4a"/><Relationship Id="rId12" Type="http://schemas.microsoft.com/office/2007/relationships/media" Target="../media/media5.m4a"/><Relationship Id="rId11" Type="http://schemas.openxmlformats.org/officeDocument/2006/relationships/audio" Target="../media/media5.m4a"/><Relationship Id="rId10" Type="http://schemas.microsoft.com/office/2007/relationships/media" Target="../media/media4.m4a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19063" y="2262051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6840" y="3429181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21428" y="4874623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3110" y="-45720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10790" y="2566851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5990" y="5107576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64926" y="2262051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9634" y="145869"/>
            <a:ext cx="609600" cy="6096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10994" y="450450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9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8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8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6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55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>Широкоэкранный</PresentationFormat>
  <Paragraphs>0</Paragraphs>
  <Slides>2</Slides>
  <Notes>0</Notes>
  <HiddenSlides>0</HiddenSlides>
  <MMClips>9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SimSun</vt:lpstr>
      <vt:lpstr>Wingdings</vt:lpstr>
      <vt:lpstr>Microsoft YaHei</vt:lpstr>
      <vt:lpstr>Arial Unicode MS</vt:lpstr>
      <vt:lpstr>Calibri Light</vt:lpstr>
      <vt:lpstr>Calibri</vt:lpstr>
      <vt:lpstr>Тема Office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2023-08-12T17:11:00Z</dcterms:created>
  <dcterms:modified xsi:type="dcterms:W3CDTF">2025-06-24T08:16:10Z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2AF61325B1154DFDBBEC8916789F2D2D_12</vt:lpwstr>
  </property>
  <property fmtid="{D5CDD505-2E9C-101B-9397-08002B2CF9AE}" pid="3" name="KSOProductBuildVer">
    <vt:lpwstr>1049-12.2.0.21546</vt:lpwstr>
  </property>
</Properties>
</file>