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B20E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351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301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386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56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735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27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70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2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3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022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3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3210-A525-45DA-A8CA-2CF2AD43246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9B0DB-8664-4153-8E9E-45BD7A9EFC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3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microsoft.com/office/2007/relationships/media" Target="../media/media11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5" Type="http://schemas.openxmlformats.org/officeDocument/2006/relationships/image" Target="../media/image3.png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24" Type="http://schemas.openxmlformats.org/officeDocument/2006/relationships/image" Target="../media/image2.png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openxmlformats.org/officeDocument/2006/relationships/slideLayout" Target="../slideLayouts/slideLayout7.xml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audio" Target="../media/media11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3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1016343" y="394063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654731" y="1177834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000206" y="394063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654731" y="2660468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3607525" y="5943599"/>
            <a:ext cx="520337" cy="520337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367451" y="6185262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0206446" y="3881845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50183" y="3474719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180012" y="3474719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689462" y="5564776"/>
            <a:ext cx="496389" cy="496389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704113" y="6061165"/>
            <a:ext cx="391887" cy="39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2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5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8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7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5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2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57576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16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Широкоэкранный</PresentationFormat>
  <Paragraphs>0</Paragraphs>
  <Slides>2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2023-08-25T09:41:32Z</dcterms:created>
  <dcterms:modified xsi:type="dcterms:W3CDTF">2023-08-29T18:20:57Z</dcterms:modified>
</cp:coreProperties>
</file>