
<file path=[Content_Types].xml><?xml version="1.0" encoding="utf-8"?>
<Types xmlns="http://schemas.openxmlformats.org/package/2006/content-types">
  <Default Extension="png" ContentType="image/png"/>
  <Default Extension="m4a" ContentType="audio/mp4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9" r:id="rId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BB6B7"/>
    <a:srgbClr val="CDBBBA"/>
    <a:srgbClr val="FCD89A"/>
    <a:srgbClr val="FCD9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>
        <p:scale>
          <a:sx n="59" d="100"/>
          <a:sy n="59" d="100"/>
        </p:scale>
        <p:origin x="1176" y="3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577114-F9FF-4287-B286-76438FFE15C4}" type="datetimeFigureOut">
              <a:rPr lang="ru-RU" smtClean="0"/>
              <a:t>29.08.2023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537DDD-65FA-45DE-946F-F0498D81DBA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386221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577114-F9FF-4287-B286-76438FFE15C4}" type="datetimeFigureOut">
              <a:rPr lang="ru-RU" smtClean="0"/>
              <a:t>29.08.2023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537DDD-65FA-45DE-946F-F0498D81DBA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984319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577114-F9FF-4287-B286-76438FFE15C4}" type="datetimeFigureOut">
              <a:rPr lang="ru-RU" smtClean="0"/>
              <a:t>29.08.2023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537DDD-65FA-45DE-946F-F0498D81DBA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582078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577114-F9FF-4287-B286-76438FFE15C4}" type="datetimeFigureOut">
              <a:rPr lang="ru-RU" smtClean="0"/>
              <a:t>29.08.2023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537DDD-65FA-45DE-946F-F0498D81DBA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27707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577114-F9FF-4287-B286-76438FFE15C4}" type="datetimeFigureOut">
              <a:rPr lang="ru-RU" smtClean="0"/>
              <a:t>29.08.2023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537DDD-65FA-45DE-946F-F0498D81DBA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459824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577114-F9FF-4287-B286-76438FFE15C4}" type="datetimeFigureOut">
              <a:rPr lang="ru-RU" smtClean="0"/>
              <a:t>29.08.2023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537DDD-65FA-45DE-946F-F0498D81DBA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401349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577114-F9FF-4287-B286-76438FFE15C4}" type="datetimeFigureOut">
              <a:rPr lang="ru-RU" smtClean="0"/>
              <a:t>29.08.2023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537DDD-65FA-45DE-946F-F0498D81DBA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338474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577114-F9FF-4287-B286-76438FFE15C4}" type="datetimeFigureOut">
              <a:rPr lang="ru-RU" smtClean="0"/>
              <a:t>29.08.2023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537DDD-65FA-45DE-946F-F0498D81DBA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709974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577114-F9FF-4287-B286-76438FFE15C4}" type="datetimeFigureOut">
              <a:rPr lang="ru-RU" smtClean="0"/>
              <a:t>29.08.2023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537DDD-65FA-45DE-946F-F0498D81DBA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947314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577114-F9FF-4287-B286-76438FFE15C4}" type="datetimeFigureOut">
              <a:rPr lang="ru-RU" smtClean="0"/>
              <a:t>29.08.2023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537DDD-65FA-45DE-946F-F0498D81DBA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408000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577114-F9FF-4287-B286-76438FFE15C4}" type="datetimeFigureOut">
              <a:rPr lang="ru-RU" smtClean="0"/>
              <a:t>29.08.2023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537DDD-65FA-45DE-946F-F0498D81DBA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419533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577114-F9FF-4287-B286-76438FFE15C4}" type="datetimeFigureOut">
              <a:rPr lang="ru-RU" smtClean="0"/>
              <a:t>29.08.2023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537DDD-65FA-45DE-946F-F0498D81DBA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624708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audio" Target="../media/media4.m4a"/><Relationship Id="rId13" Type="http://schemas.microsoft.com/office/2007/relationships/media" Target="../media/media7.m4a"/><Relationship Id="rId18" Type="http://schemas.openxmlformats.org/officeDocument/2006/relationships/audio" Target="../media/media9.m4a"/><Relationship Id="rId3" Type="http://schemas.microsoft.com/office/2007/relationships/media" Target="../media/media2.m4a"/><Relationship Id="rId21" Type="http://schemas.openxmlformats.org/officeDocument/2006/relationships/slideLayout" Target="../slideLayouts/slideLayout7.xml"/><Relationship Id="rId7" Type="http://schemas.microsoft.com/office/2007/relationships/media" Target="../media/media4.m4a"/><Relationship Id="rId12" Type="http://schemas.openxmlformats.org/officeDocument/2006/relationships/audio" Target="../media/media6.m4a"/><Relationship Id="rId17" Type="http://schemas.microsoft.com/office/2007/relationships/media" Target="../media/media9.m4a"/><Relationship Id="rId2" Type="http://schemas.openxmlformats.org/officeDocument/2006/relationships/audio" Target="../media/media1.m4a"/><Relationship Id="rId16" Type="http://schemas.openxmlformats.org/officeDocument/2006/relationships/audio" Target="../media/media8.m4a"/><Relationship Id="rId20" Type="http://schemas.openxmlformats.org/officeDocument/2006/relationships/audio" Target="../media/media10.m4a"/><Relationship Id="rId1" Type="http://schemas.microsoft.com/office/2007/relationships/media" Target="../media/media1.m4a"/><Relationship Id="rId6" Type="http://schemas.openxmlformats.org/officeDocument/2006/relationships/audio" Target="../media/media3.m4a"/><Relationship Id="rId11" Type="http://schemas.microsoft.com/office/2007/relationships/media" Target="../media/media6.m4a"/><Relationship Id="rId5" Type="http://schemas.microsoft.com/office/2007/relationships/media" Target="../media/media3.m4a"/><Relationship Id="rId15" Type="http://schemas.microsoft.com/office/2007/relationships/media" Target="../media/media8.m4a"/><Relationship Id="rId23" Type="http://schemas.openxmlformats.org/officeDocument/2006/relationships/image" Target="../media/image3.png"/><Relationship Id="rId10" Type="http://schemas.openxmlformats.org/officeDocument/2006/relationships/audio" Target="../media/media5.m4a"/><Relationship Id="rId19" Type="http://schemas.microsoft.com/office/2007/relationships/media" Target="../media/media10.m4a"/><Relationship Id="rId4" Type="http://schemas.openxmlformats.org/officeDocument/2006/relationships/audio" Target="../media/media2.m4a"/><Relationship Id="rId9" Type="http://schemas.microsoft.com/office/2007/relationships/media" Target="../media/media5.m4a"/><Relationship Id="rId14" Type="http://schemas.openxmlformats.org/officeDocument/2006/relationships/audio" Target="../media/media7.m4a"/><Relationship Id="rId22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14384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Записанный звук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23"/>
          <a:stretch>
            <a:fillRect/>
          </a:stretch>
        </p:blipFill>
        <p:spPr>
          <a:xfrm>
            <a:off x="9318172" y="381000"/>
            <a:ext cx="609600" cy="609600"/>
          </a:xfrm>
          <a:prstGeom prst="rect">
            <a:avLst/>
          </a:prstGeom>
        </p:spPr>
      </p:pic>
      <p:pic>
        <p:nvPicPr>
          <p:cNvPr id="5" name="Записанный звук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23"/>
          <a:stretch>
            <a:fillRect/>
          </a:stretch>
        </p:blipFill>
        <p:spPr>
          <a:xfrm>
            <a:off x="87086" y="234042"/>
            <a:ext cx="609600" cy="609600"/>
          </a:xfrm>
          <a:prstGeom prst="rect">
            <a:avLst/>
          </a:prstGeom>
        </p:spPr>
      </p:pic>
      <p:pic>
        <p:nvPicPr>
          <p:cNvPr id="6" name="Записанный звук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23"/>
          <a:stretch>
            <a:fillRect/>
          </a:stretch>
        </p:blipFill>
        <p:spPr>
          <a:xfrm>
            <a:off x="2966357" y="234042"/>
            <a:ext cx="609600" cy="609600"/>
          </a:xfrm>
          <a:prstGeom prst="rect">
            <a:avLst/>
          </a:prstGeom>
        </p:spPr>
      </p:pic>
      <p:pic>
        <p:nvPicPr>
          <p:cNvPr id="7" name="Записанный звук">
            <a:hlinkClick r:id="" action="ppaction://media"/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23"/>
          <a:stretch>
            <a:fillRect/>
          </a:stretch>
        </p:blipFill>
        <p:spPr>
          <a:xfrm>
            <a:off x="1524000" y="234042"/>
            <a:ext cx="609600" cy="609600"/>
          </a:xfrm>
          <a:prstGeom prst="rect">
            <a:avLst/>
          </a:prstGeom>
        </p:spPr>
      </p:pic>
      <p:pic>
        <p:nvPicPr>
          <p:cNvPr id="8" name="Записанный звук">
            <a:hlinkClick r:id="" action="ppaction://media"/>
          </p:cNvPr>
          <p:cNvPicPr>
            <a:picLocks noChangeAspect="1"/>
          </p:cNvPicPr>
          <p:nvPr>
            <a:audi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23"/>
          <a:stretch>
            <a:fillRect/>
          </a:stretch>
        </p:blipFill>
        <p:spPr>
          <a:xfrm>
            <a:off x="87086" y="3124200"/>
            <a:ext cx="609600" cy="609600"/>
          </a:xfrm>
          <a:prstGeom prst="rect">
            <a:avLst/>
          </a:prstGeom>
        </p:spPr>
      </p:pic>
      <p:pic>
        <p:nvPicPr>
          <p:cNvPr id="9" name="Записанный звук">
            <a:hlinkClick r:id="" action="ppaction://media"/>
          </p:cNvPr>
          <p:cNvPicPr>
            <a:picLocks noChangeAspect="1"/>
          </p:cNvPicPr>
          <p:nvPr>
            <a:audioFile r:link="rId12"/>
            <p:extLst>
              <p:ext uri="{DAA4B4D4-6D71-4841-9C94-3DE7FCFB9230}">
                <p14:media xmlns:p14="http://schemas.microsoft.com/office/powerpoint/2010/main" r:embed="rId11"/>
              </p:ext>
            </p:extLst>
          </p:nvPr>
        </p:nvPicPr>
        <p:blipFill>
          <a:blip r:embed="rId23"/>
          <a:stretch>
            <a:fillRect/>
          </a:stretch>
        </p:blipFill>
        <p:spPr>
          <a:xfrm>
            <a:off x="5263243" y="0"/>
            <a:ext cx="609600" cy="609600"/>
          </a:xfrm>
          <a:prstGeom prst="rect">
            <a:avLst/>
          </a:prstGeom>
        </p:spPr>
      </p:pic>
      <p:pic>
        <p:nvPicPr>
          <p:cNvPr id="10" name="Записанный звук">
            <a:hlinkClick r:id="" action="ppaction://media"/>
          </p:cNvPr>
          <p:cNvPicPr>
            <a:picLocks noChangeAspect="1"/>
          </p:cNvPicPr>
          <p:nvPr>
            <a:audioFile r:link="rId14"/>
            <p:extLst>
              <p:ext uri="{DAA4B4D4-6D71-4841-9C94-3DE7FCFB9230}">
                <p14:media xmlns:p14="http://schemas.microsoft.com/office/powerpoint/2010/main" r:embed="rId13"/>
              </p:ext>
            </p:extLst>
          </p:nvPr>
        </p:nvPicPr>
        <p:blipFill>
          <a:blip r:embed="rId23"/>
          <a:stretch>
            <a:fillRect/>
          </a:stretch>
        </p:blipFill>
        <p:spPr>
          <a:xfrm>
            <a:off x="5606143" y="2819400"/>
            <a:ext cx="609600" cy="609600"/>
          </a:xfrm>
          <a:prstGeom prst="rect">
            <a:avLst/>
          </a:prstGeom>
        </p:spPr>
      </p:pic>
      <p:pic>
        <p:nvPicPr>
          <p:cNvPr id="11" name="Записанный звук">
            <a:hlinkClick r:id="" action="ppaction://media"/>
          </p:cNvPr>
          <p:cNvPicPr>
            <a:picLocks noChangeAspect="1"/>
          </p:cNvPicPr>
          <p:nvPr>
            <a:audioFile r:link="rId16"/>
            <p:extLst>
              <p:ext uri="{DAA4B4D4-6D71-4841-9C94-3DE7FCFB9230}">
                <p14:media xmlns:p14="http://schemas.microsoft.com/office/powerpoint/2010/main" r:embed="rId15"/>
              </p:ext>
            </p:extLst>
          </p:nvPr>
        </p:nvPicPr>
        <p:blipFill>
          <a:blip r:embed="rId23"/>
          <a:stretch>
            <a:fillRect/>
          </a:stretch>
        </p:blipFill>
        <p:spPr>
          <a:xfrm>
            <a:off x="3614057" y="3429000"/>
            <a:ext cx="609600" cy="609600"/>
          </a:xfrm>
          <a:prstGeom prst="rect">
            <a:avLst/>
          </a:prstGeom>
        </p:spPr>
      </p:pic>
      <p:pic>
        <p:nvPicPr>
          <p:cNvPr id="12" name="Записанный звук">
            <a:hlinkClick r:id="" action="ppaction://media"/>
          </p:cNvPr>
          <p:cNvPicPr>
            <a:picLocks noChangeAspect="1"/>
          </p:cNvPicPr>
          <p:nvPr>
            <a:audioFile r:link="rId18"/>
            <p:extLst>
              <p:ext uri="{DAA4B4D4-6D71-4841-9C94-3DE7FCFB9230}">
                <p14:media xmlns:p14="http://schemas.microsoft.com/office/powerpoint/2010/main" r:embed="rId17"/>
              </p:ext>
            </p:extLst>
          </p:nvPr>
        </p:nvPicPr>
        <p:blipFill>
          <a:blip r:embed="rId23"/>
          <a:stretch>
            <a:fillRect/>
          </a:stretch>
        </p:blipFill>
        <p:spPr>
          <a:xfrm>
            <a:off x="4351565" y="2590800"/>
            <a:ext cx="609600" cy="609600"/>
          </a:xfrm>
          <a:prstGeom prst="rect">
            <a:avLst/>
          </a:prstGeom>
        </p:spPr>
      </p:pic>
      <p:pic>
        <p:nvPicPr>
          <p:cNvPr id="13" name="Записанный звук">
            <a:hlinkClick r:id="" action="ppaction://media"/>
          </p:cNvPr>
          <p:cNvPicPr>
            <a:picLocks noChangeAspect="1"/>
          </p:cNvPicPr>
          <p:nvPr>
            <a:audioFile r:link="rId20"/>
            <p:extLst>
              <p:ext uri="{DAA4B4D4-6D71-4841-9C94-3DE7FCFB9230}">
                <p14:media xmlns:p14="http://schemas.microsoft.com/office/powerpoint/2010/main" r:embed="rId19"/>
              </p:ext>
            </p:extLst>
          </p:nvPr>
        </p:nvPicPr>
        <p:blipFill>
          <a:blip r:embed="rId23"/>
          <a:stretch>
            <a:fillRect/>
          </a:stretch>
        </p:blipFill>
        <p:spPr>
          <a:xfrm>
            <a:off x="9622972" y="185057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69884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5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944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243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" dur="321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 vol="80000">
                <p:cTn id="2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0" dur="3128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 vol="80000">
                <p:cTn id="3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6" dur="3615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 vol="80000">
                <p:cTn id="3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2" dur="2235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audio>
              <p:cMediaNode vol="80000">
                <p:cTn id="4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8" dur="178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audio>
              <p:cMediaNode vol="80000">
                <p:cTn id="4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4" dur="2385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audio>
              <p:cMediaNode vol="80000">
                <p:cTn id="5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0" dur="3522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audio>
              <p:cMediaNode vol="80000">
                <p:cTn id="6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173</TotalTime>
  <Words>0</Words>
  <Application>Microsoft Office PowerPoint</Application>
  <PresentationFormat>Широкоэкранный</PresentationFormat>
  <Paragraphs>0</Paragraphs>
  <Slides>2</Slides>
  <Notes>0</Notes>
  <HiddenSlides>0</HiddenSlides>
  <MMClips>10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Тема Office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12</cp:revision>
  <dcterms:created xsi:type="dcterms:W3CDTF">2023-08-22T18:15:00Z</dcterms:created>
  <dcterms:modified xsi:type="dcterms:W3CDTF">2023-08-29T16:16:44Z</dcterms:modified>
</cp:coreProperties>
</file>