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1140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453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326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147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715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13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959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236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433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560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965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727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F00A6-AE49-4E81-8FD0-261D95058878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9CAFE-A328-460C-9ECF-1FB1A481D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31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openxmlformats.org/officeDocument/2006/relationships/image" Target="../media/image3.png"/><Relationship Id="rId2" Type="http://schemas.openxmlformats.org/officeDocument/2006/relationships/audio" Target="../media/media1.m4a"/><Relationship Id="rId16" Type="http://schemas.openxmlformats.org/officeDocument/2006/relationships/image" Target="../media/image2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openxmlformats.org/officeDocument/2006/relationships/slideLayout" Target="../slideLayouts/slideLayout7.xml"/><Relationship Id="rId10" Type="http://schemas.openxmlformats.org/officeDocument/2006/relationships/audio" Target="../media/media5.m4a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22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395411" y="34290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44000" y="573505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646821" y="1696453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42737" y="2963779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678779" y="3695699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261684" y="2269958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951621" y="42772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76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5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0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10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04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Широкоэкранный</PresentationFormat>
  <Paragraphs>0</Paragraphs>
  <Slides>2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2023-08-23T17:41:05Z</dcterms:created>
  <dcterms:modified xsi:type="dcterms:W3CDTF">2023-08-29T15:52:18Z</dcterms:modified>
</cp:coreProperties>
</file>