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75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92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86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611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054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066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55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8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5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7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61389-7446-4D7E-B7F4-6ABB01E25BF6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F7D7D-7A93-4422-8F2D-AD8CD821E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7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media6.m4a"/><Relationship Id="rId17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4a"/><Relationship Id="rId5" Type="http://schemas.microsoft.com/office/2007/relationships/media" Target="../media/media3.m4a"/><Relationship Id="rId15" Type="http://schemas.microsoft.com/office/2007/relationships/media" Target="../media/media8.m4a"/><Relationship Id="rId10" Type="http://schemas.openxmlformats.org/officeDocument/2006/relationships/audio" Target="../media/media5.m4a"/><Relationship Id="rId19" Type="http://schemas.openxmlformats.org/officeDocument/2006/relationships/image" Target="../media/image3.png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9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196148" y="3973285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86400" y="264087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86400" y="4863737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07945" y="4251959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394857" y="2945674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79551" y="3642359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781212" y="5945777"/>
            <a:ext cx="609600" cy="6096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394857" y="1944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9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0</Words>
  <Application>Microsoft Office PowerPoint</Application>
  <PresentationFormat>Широкоэкранный</PresentationFormat>
  <Paragraphs>0</Paragraphs>
  <Slides>2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2023-08-19T16:01:06Z</dcterms:created>
  <dcterms:modified xsi:type="dcterms:W3CDTF">2023-08-29T16:49:43Z</dcterms:modified>
</cp:coreProperties>
</file>