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E26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0AE36-D57D-4BF8-B787-FB3E829A7E2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151A5-4E37-429B-A2E1-D9A55CC189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453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0AE36-D57D-4BF8-B787-FB3E829A7E2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151A5-4E37-429B-A2E1-D9A55CC189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901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0AE36-D57D-4BF8-B787-FB3E829A7E2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151A5-4E37-429B-A2E1-D9A55CC189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469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0AE36-D57D-4BF8-B787-FB3E829A7E2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151A5-4E37-429B-A2E1-D9A55CC189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027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0AE36-D57D-4BF8-B787-FB3E829A7E2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151A5-4E37-429B-A2E1-D9A55CC189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772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0AE36-D57D-4BF8-B787-FB3E829A7E2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151A5-4E37-429B-A2E1-D9A55CC189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929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0AE36-D57D-4BF8-B787-FB3E829A7E2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151A5-4E37-429B-A2E1-D9A55CC189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294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0AE36-D57D-4BF8-B787-FB3E829A7E2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151A5-4E37-429B-A2E1-D9A55CC189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607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0AE36-D57D-4BF8-B787-FB3E829A7E2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151A5-4E37-429B-A2E1-D9A55CC189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37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0AE36-D57D-4BF8-B787-FB3E829A7E2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151A5-4E37-429B-A2E1-D9A55CC189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527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0AE36-D57D-4BF8-B787-FB3E829A7E2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151A5-4E37-429B-A2E1-D9A55CC189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542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0AE36-D57D-4BF8-B787-FB3E829A7E2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151A5-4E37-429B-A2E1-D9A55CC189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511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audio" Target="../media/media9.m4a"/><Relationship Id="rId26" Type="http://schemas.openxmlformats.org/officeDocument/2006/relationships/image" Target="../media/image2.png"/><Relationship Id="rId3" Type="http://schemas.microsoft.com/office/2007/relationships/media" Target="../media/media2.m4a"/><Relationship Id="rId21" Type="http://schemas.microsoft.com/office/2007/relationships/media" Target="../media/media11.m4a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microsoft.com/office/2007/relationships/media" Target="../media/media9.m4a"/><Relationship Id="rId25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20" Type="http://schemas.openxmlformats.org/officeDocument/2006/relationships/audio" Target="../media/media10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24" Type="http://schemas.openxmlformats.org/officeDocument/2006/relationships/audio" Target="../media/media12.m4a"/><Relationship Id="rId5" Type="http://schemas.microsoft.com/office/2007/relationships/media" Target="../media/media3.m4a"/><Relationship Id="rId15" Type="http://schemas.microsoft.com/office/2007/relationships/media" Target="../media/media8.m4a"/><Relationship Id="rId23" Type="http://schemas.microsoft.com/office/2007/relationships/media" Target="../media/media12.m4a"/><Relationship Id="rId10" Type="http://schemas.openxmlformats.org/officeDocument/2006/relationships/audio" Target="../media/media5.m4a"/><Relationship Id="rId19" Type="http://schemas.microsoft.com/office/2007/relationships/media" Target="../media/media10.m4a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Relationship Id="rId22" Type="http://schemas.openxmlformats.org/officeDocument/2006/relationships/audio" Target="../media/media11.m4a"/><Relationship Id="rId27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4779" y="0"/>
            <a:ext cx="1172244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6600">
                  <a:solidFill>
                    <a:srgbClr val="FF33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Я і мая сям ’я. </a:t>
            </a:r>
            <a:r>
              <a:rPr lang="be-BY" sz="6600" b="1" dirty="0" smtClean="0">
                <a:ln w="6600">
                  <a:solidFill>
                    <a:srgbClr val="FF33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Асабістая гігіена</a:t>
            </a:r>
            <a:r>
              <a:rPr lang="ru-RU" sz="6600" b="1" cap="none" spc="0" dirty="0" smtClean="0">
                <a:ln w="6600">
                  <a:solidFill>
                    <a:srgbClr val="FF33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.</a:t>
            </a:r>
            <a:endParaRPr lang="ru-RU" sz="6600" b="1" cap="none" spc="0" dirty="0">
              <a:ln w="6600">
                <a:solidFill>
                  <a:srgbClr val="FF3300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878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10123714" y="3429000"/>
            <a:ext cx="457200" cy="4572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4027715" y="4365171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265611" y="4032069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1334589" y="2690949"/>
            <a:ext cx="507274" cy="507274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1439092" y="1214846"/>
            <a:ext cx="533400" cy="5334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4474029" y="3764279"/>
            <a:ext cx="326571" cy="326571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5064035" y="2944586"/>
            <a:ext cx="304800" cy="3048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3385458" y="3041468"/>
            <a:ext cx="313509" cy="313509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4637314" y="3249386"/>
            <a:ext cx="378823" cy="378823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3542212" y="2166256"/>
            <a:ext cx="378823" cy="378823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2485209" y="3460568"/>
            <a:ext cx="378823" cy="378823"/>
          </a:xfrm>
          <a:prstGeom prst="rect">
            <a:avLst/>
          </a:prstGeom>
        </p:spPr>
      </p:pic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4027715" y="273666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00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6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7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4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45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2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55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60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233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238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9</Words>
  <Application>Microsoft Office PowerPoint</Application>
  <PresentationFormat>Широкоэкранный</PresentationFormat>
  <Paragraphs>1</Paragraphs>
  <Slides>2</Slides>
  <Notes>0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2023-08-18T14:01:31Z</dcterms:created>
  <dcterms:modified xsi:type="dcterms:W3CDTF">2023-08-29T17:20:44Z</dcterms:modified>
</cp:coreProperties>
</file>