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1CF56-1ACD-4719-A753-B41C6616F8E0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839BF-1A44-4573-92F9-B786A361BA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39593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1CF56-1ACD-4719-A753-B41C6616F8E0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839BF-1A44-4573-92F9-B786A361BA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522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1CF56-1ACD-4719-A753-B41C6616F8E0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839BF-1A44-4573-92F9-B786A361BA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3422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1CF56-1ACD-4719-A753-B41C6616F8E0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839BF-1A44-4573-92F9-B786A361BA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7549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1CF56-1ACD-4719-A753-B41C6616F8E0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839BF-1A44-4573-92F9-B786A361BA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808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1CF56-1ACD-4719-A753-B41C6616F8E0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839BF-1A44-4573-92F9-B786A361BA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4341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1CF56-1ACD-4719-A753-B41C6616F8E0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839BF-1A44-4573-92F9-B786A361BA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2855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1CF56-1ACD-4719-A753-B41C6616F8E0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839BF-1A44-4573-92F9-B786A361BA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08774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1CF56-1ACD-4719-A753-B41C6616F8E0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839BF-1A44-4573-92F9-B786A361BA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4807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1CF56-1ACD-4719-A753-B41C6616F8E0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839BF-1A44-4573-92F9-B786A361BA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88701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1CF56-1ACD-4719-A753-B41C6616F8E0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839BF-1A44-4573-92F9-B786A361BA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0639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21CF56-1ACD-4719-A753-B41C6616F8E0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C839BF-1A44-4573-92F9-B786A361BA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78615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4a"/><Relationship Id="rId13" Type="http://schemas.microsoft.com/office/2007/relationships/media" Target="../media/media7.m4a"/><Relationship Id="rId18" Type="http://schemas.openxmlformats.org/officeDocument/2006/relationships/audio" Target="../media/media9.m4a"/><Relationship Id="rId3" Type="http://schemas.microsoft.com/office/2007/relationships/media" Target="../media/media2.m4a"/><Relationship Id="rId7" Type="http://schemas.microsoft.com/office/2007/relationships/media" Target="../media/media4.m4a"/><Relationship Id="rId12" Type="http://schemas.openxmlformats.org/officeDocument/2006/relationships/audio" Target="../media/media6.m4a"/><Relationship Id="rId17" Type="http://schemas.microsoft.com/office/2007/relationships/media" Target="../media/media9.m4a"/><Relationship Id="rId2" Type="http://schemas.openxmlformats.org/officeDocument/2006/relationships/audio" Target="../media/media1.m4a"/><Relationship Id="rId16" Type="http://schemas.openxmlformats.org/officeDocument/2006/relationships/audio" Target="../media/media8.m4a"/><Relationship Id="rId20" Type="http://schemas.openxmlformats.org/officeDocument/2006/relationships/image" Target="../media/image1.png"/><Relationship Id="rId1" Type="http://schemas.microsoft.com/office/2007/relationships/media" Target="../media/media1.m4a"/><Relationship Id="rId6" Type="http://schemas.openxmlformats.org/officeDocument/2006/relationships/audio" Target="../media/media3.m4a"/><Relationship Id="rId11" Type="http://schemas.microsoft.com/office/2007/relationships/media" Target="../media/media6.m4a"/><Relationship Id="rId5" Type="http://schemas.microsoft.com/office/2007/relationships/media" Target="../media/media3.m4a"/><Relationship Id="rId15" Type="http://schemas.microsoft.com/office/2007/relationships/media" Target="../media/media8.m4a"/><Relationship Id="rId10" Type="http://schemas.openxmlformats.org/officeDocument/2006/relationships/audio" Target="../media/media5.m4a"/><Relationship Id="rId19" Type="http://schemas.openxmlformats.org/officeDocument/2006/relationships/slideLayout" Target="../slideLayouts/slideLayout7.xml"/><Relationship Id="rId4" Type="http://schemas.openxmlformats.org/officeDocument/2006/relationships/audio" Target="../media/media2.m4a"/><Relationship Id="rId9" Type="http://schemas.microsoft.com/office/2007/relationships/media" Target="../media/media5.m4a"/><Relationship Id="rId14" Type="http://schemas.openxmlformats.org/officeDocument/2006/relationships/audio" Target="../media/media7.m4a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00B0F0"/>
            </a:gs>
            <a:gs pos="77000">
              <a:schemeClr val="bg1"/>
            </a:gs>
            <a:gs pos="0">
              <a:srgbClr val="FFFF00"/>
            </a:gs>
            <a:gs pos="41000">
              <a:schemeClr val="accent1">
                <a:lumMod val="0"/>
                <a:lumOff val="100000"/>
              </a:schemeClr>
            </a:gs>
            <a:gs pos="100000">
              <a:srgbClr val="FFFF00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29091" y="1830866"/>
            <a:ext cx="9820317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3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Я і мая мова</a:t>
            </a:r>
            <a:endParaRPr lang="ru-RU" sz="13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227419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00B0F0"/>
            </a:gs>
            <a:gs pos="77000">
              <a:schemeClr val="bg1"/>
            </a:gs>
            <a:gs pos="0">
              <a:srgbClr val="FFFF00"/>
            </a:gs>
            <a:gs pos="41000">
              <a:schemeClr val="accent1">
                <a:lumMod val="0"/>
                <a:lumOff val="100000"/>
              </a:schemeClr>
            </a:gs>
            <a:gs pos="100000">
              <a:srgbClr val="FFFF00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025562" y="137049"/>
            <a:ext cx="4663393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38100">
                  <a:solidFill>
                    <a:srgbClr val="008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Беларусь</a:t>
            </a:r>
            <a:endParaRPr lang="ru-RU" sz="8800" b="1" cap="none" spc="0" dirty="0">
              <a:ln w="38100">
                <a:solidFill>
                  <a:srgbClr val="008000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01583" y="1733621"/>
            <a:ext cx="277672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38100">
                  <a:solidFill>
                    <a:srgbClr val="0070C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краіна</a:t>
            </a:r>
            <a:endParaRPr lang="ru-RU" sz="7200" b="1" cap="none" spc="0" dirty="0">
              <a:ln w="38100">
                <a:solidFill>
                  <a:srgbClr val="0070C0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25562" y="2988270"/>
            <a:ext cx="33246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38100">
                  <a:solidFill>
                    <a:srgbClr val="FFC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землякі</a:t>
            </a:r>
            <a:endParaRPr lang="ru-RU" sz="7200" b="1" cap="none" spc="0" dirty="0">
              <a:ln w="38100">
                <a:solidFill>
                  <a:srgbClr val="FFC000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16662" y="4351071"/>
            <a:ext cx="267573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38100">
                  <a:solidFill>
                    <a:srgbClr val="00B05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сябры</a:t>
            </a:r>
            <a:endParaRPr lang="ru-RU" sz="7200" b="1" cap="none" spc="0" dirty="0">
              <a:ln w="38100">
                <a:solidFill>
                  <a:srgbClr val="00B050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080657" y="1721171"/>
            <a:ext cx="253011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38100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суседзі</a:t>
            </a:r>
            <a:endParaRPr lang="ru-RU" sz="6000" b="1" cap="none" spc="0" dirty="0">
              <a:ln w="38100">
                <a:solidFill>
                  <a:schemeClr val="accent2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928024" y="3038586"/>
            <a:ext cx="223978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38100">
                  <a:solidFill>
                    <a:srgbClr val="7030A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народ</a:t>
            </a:r>
            <a:endParaRPr lang="ru-RU" sz="6000" b="1" cap="none" spc="0" dirty="0">
              <a:ln w="38100">
                <a:solidFill>
                  <a:srgbClr val="7030A0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87710" y="4804305"/>
            <a:ext cx="220124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38100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праца</a:t>
            </a:r>
            <a:endParaRPr lang="ru-RU" sz="6000" b="1" cap="none" spc="0" dirty="0">
              <a:ln w="38100">
                <a:solidFill>
                  <a:srgbClr val="FF0000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474617" y="250724"/>
            <a:ext cx="609600" cy="609600"/>
          </a:xfrm>
          <a:prstGeom prst="rect">
            <a:avLst/>
          </a:prstGeom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5280074" y="1578723"/>
            <a:ext cx="609600" cy="609600"/>
          </a:xfrm>
          <a:prstGeom prst="rect">
            <a:avLst/>
          </a:prstGeom>
        </p:spPr>
      </p:pic>
      <p:pic>
        <p:nvPicPr>
          <p:cNvPr id="12" name="Записанный звук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3554529" y="588032"/>
            <a:ext cx="609600" cy="609600"/>
          </a:xfrm>
          <a:prstGeom prst="rect">
            <a:avLst/>
          </a:prstGeom>
        </p:spPr>
      </p:pic>
      <p:pic>
        <p:nvPicPr>
          <p:cNvPr id="13" name="Записанный звук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004287" y="2127234"/>
            <a:ext cx="609600" cy="609600"/>
          </a:xfrm>
          <a:prstGeom prst="rect">
            <a:avLst/>
          </a:prstGeom>
        </p:spPr>
      </p:pic>
      <p:pic>
        <p:nvPicPr>
          <p:cNvPr id="14" name="Записанный звук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6588035" y="2035107"/>
            <a:ext cx="609600" cy="609600"/>
          </a:xfrm>
          <a:prstGeom prst="rect">
            <a:avLst/>
          </a:prstGeom>
        </p:spPr>
      </p:pic>
      <p:pic>
        <p:nvPicPr>
          <p:cNvPr id="15" name="Записанный звук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3424671" y="3363717"/>
            <a:ext cx="609600" cy="609600"/>
          </a:xfrm>
          <a:prstGeom prst="rect">
            <a:avLst/>
          </a:prstGeom>
        </p:spPr>
      </p:pic>
      <p:pic>
        <p:nvPicPr>
          <p:cNvPr id="16" name="Записанный звук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8384155" y="3363717"/>
            <a:ext cx="609600" cy="609600"/>
          </a:xfrm>
          <a:prstGeom prst="rect">
            <a:avLst/>
          </a:prstGeom>
        </p:spPr>
      </p:pic>
      <p:pic>
        <p:nvPicPr>
          <p:cNvPr id="17" name="Записанный звук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613887" y="4784742"/>
            <a:ext cx="609600" cy="609600"/>
          </a:xfrm>
          <a:prstGeom prst="rect">
            <a:avLst/>
          </a:prstGeom>
        </p:spPr>
      </p:pic>
      <p:pic>
        <p:nvPicPr>
          <p:cNvPr id="18" name="Записанный звук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5978435" y="50895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091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8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60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94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50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315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207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675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235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243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11</Words>
  <Application>Microsoft Office PowerPoint</Application>
  <PresentationFormat>Широкоэкранный</PresentationFormat>
  <Paragraphs>8</Paragraphs>
  <Slides>2</Slides>
  <Notes>0</Notes>
  <HiddenSlides>0</HiddenSlides>
  <MMClips>9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</cp:revision>
  <dcterms:created xsi:type="dcterms:W3CDTF">2023-08-27T17:32:18Z</dcterms:created>
  <dcterms:modified xsi:type="dcterms:W3CDTF">2023-08-29T16:58:29Z</dcterms:modified>
</cp:coreProperties>
</file>