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1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7" y="1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6116" y="1500180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ВОДА  И ЕЁ СВОЙСТВА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116" y="3571883"/>
            <a:ext cx="54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Коваленко Е.В.,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учитель начальных классов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ГУО «Средняя школа №17 г. Барановичи»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48" cy="4071948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0"/>
            <a:ext cx="505783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57304"/>
          <a:ext cx="8286807" cy="3214710"/>
        </p:xfrm>
        <a:graphic>
          <a:graphicData uri="http://schemas.openxmlformats.org/drawingml/2006/table">
            <a:tbl>
              <a:tblPr/>
              <a:tblGrid>
                <a:gridCol w="321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735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355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b="0" u="none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 err="1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60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88" name="Рисунок 1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80"/>
            <a:ext cx="1320638" cy="1285884"/>
          </a:xfrm>
          <a:prstGeom prst="rect">
            <a:avLst/>
          </a:prstGeom>
          <a:noFill/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94"/>
            <a:ext cx="1000132" cy="967870"/>
          </a:xfrm>
          <a:prstGeom prst="rect">
            <a:avLst/>
          </a:prstGeom>
          <a:noFill/>
        </p:spPr>
      </p:pic>
      <p:pic>
        <p:nvPicPr>
          <p:cNvPr id="16386" name="Рисунок 3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643056"/>
            <a:ext cx="1285884" cy="8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14744" y="2928940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 err="1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й</a:t>
            </a:r>
            <a:endParaRPr lang="ru-RU" sz="7200" dirty="0">
              <a:solidFill>
                <a:srgbClr val="00206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5918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о</a:t>
            </a: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 l="27127" t="16469" r="20629" b="9423"/>
          <a:stretch>
            <a:fillRect/>
          </a:stretch>
        </p:blipFill>
        <p:spPr bwMode="auto">
          <a:xfrm>
            <a:off x="357158" y="1857370"/>
            <a:ext cx="2928958" cy="221457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8605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 err="1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й</a:t>
            </a:r>
            <a:endParaRPr lang="ru-RU" sz="7200" dirty="0">
              <a:solidFill>
                <a:srgbClr val="00206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57304"/>
          <a:ext cx="8286807" cy="3214710"/>
        </p:xfrm>
        <a:graphic>
          <a:graphicData uri="http://schemas.openxmlformats.org/drawingml/2006/table">
            <a:tbl>
              <a:tblPr/>
              <a:tblGrid>
                <a:gridCol w="321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735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355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0" u="none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 err="1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ы</a:t>
                      </a:r>
                      <a:endParaRPr lang="ru-RU" sz="60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88" name="Рисунок 1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80"/>
            <a:ext cx="1320638" cy="1285884"/>
          </a:xfrm>
          <a:prstGeom prst="rect">
            <a:avLst/>
          </a:prstGeom>
          <a:noFill/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94"/>
            <a:ext cx="1000132" cy="967870"/>
          </a:xfrm>
          <a:prstGeom prst="rect">
            <a:avLst/>
          </a:prstGeom>
          <a:noFill/>
        </p:spPr>
      </p:pic>
      <p:pic>
        <p:nvPicPr>
          <p:cNvPr id="16386" name="Рисунок 3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643056"/>
            <a:ext cx="1285884" cy="8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9256" y="3000378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5918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5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 err="1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й</a:t>
            </a:r>
            <a:endParaRPr lang="ru-RU" sz="7200" dirty="0">
              <a:solidFill>
                <a:srgbClr val="00206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2560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$RECYCLE.BIN\S-1-5-21-3156847812-4198101933-1399327957-1000\$R9ETUJ1.jpg"/>
          <p:cNvPicPr>
            <a:picLocks noChangeAspect="1" noChangeArrowheads="1"/>
          </p:cNvPicPr>
          <p:nvPr/>
        </p:nvPicPr>
        <p:blipFill>
          <a:blip r:embed="rId5" cstate="print"/>
          <a:srcRect b="9469"/>
          <a:stretch>
            <a:fillRect/>
          </a:stretch>
        </p:blipFill>
        <p:spPr bwMode="auto">
          <a:xfrm>
            <a:off x="714348" y="1785932"/>
            <a:ext cx="2428892" cy="237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786182" y="-214332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38633"/>
              </p:ext>
            </p:extLst>
          </p:nvPr>
        </p:nvGraphicFramePr>
        <p:xfrm>
          <a:off x="285720" y="1357304"/>
          <a:ext cx="8286807" cy="3214710"/>
        </p:xfrm>
        <a:graphic>
          <a:graphicData uri="http://schemas.openxmlformats.org/drawingml/2006/table">
            <a:tbl>
              <a:tblPr/>
              <a:tblGrid>
                <a:gridCol w="320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735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355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0" u="none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88" name="Рисунок 1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80"/>
            <a:ext cx="1320638" cy="1285884"/>
          </a:xfrm>
          <a:prstGeom prst="rect">
            <a:avLst/>
          </a:prstGeom>
          <a:noFill/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94"/>
            <a:ext cx="1000132" cy="967870"/>
          </a:xfrm>
          <a:prstGeom prst="rect">
            <a:avLst/>
          </a:prstGeom>
          <a:noFill/>
        </p:spPr>
      </p:pic>
      <p:pic>
        <p:nvPicPr>
          <p:cNvPr id="16386" name="Рисунок 3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643056"/>
            <a:ext cx="1285884" cy="8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72330" y="2928940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5918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5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 err="1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й</a:t>
            </a:r>
            <a:endParaRPr lang="ru-RU" sz="7200" dirty="0">
              <a:solidFill>
                <a:srgbClr val="00206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2560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86182" y="-214332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2066" y="-214332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т</a:t>
            </a:r>
          </a:p>
        </p:txBody>
      </p:sp>
      <p:pic>
        <p:nvPicPr>
          <p:cNvPr id="3" name="Малюнак 2">
            <a:extLst>
              <a:ext uri="{FF2B5EF4-FFF2-40B4-BE49-F238E27FC236}">
                <a16:creationId xmlns:a16="http://schemas.microsoft.com/office/drawing/2014/main" id="{BF397142-8764-44AA-AAC4-D3264338E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0021" y="1832214"/>
            <a:ext cx="2592207" cy="2362206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57304"/>
          <a:ext cx="8286807" cy="3214710"/>
        </p:xfrm>
        <a:graphic>
          <a:graphicData uri="http://schemas.openxmlformats.org/drawingml/2006/table">
            <a:tbl>
              <a:tblPr/>
              <a:tblGrid>
                <a:gridCol w="321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735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355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0" u="none" dirty="0" err="1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7200" b="0" u="none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88" name="Рисунок 1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80"/>
            <a:ext cx="1320638" cy="1285884"/>
          </a:xfrm>
          <a:prstGeom prst="rect">
            <a:avLst/>
          </a:prstGeom>
          <a:noFill/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94"/>
            <a:ext cx="1000132" cy="967870"/>
          </a:xfrm>
          <a:prstGeom prst="rect">
            <a:avLst/>
          </a:prstGeom>
          <a:noFill/>
        </p:spPr>
      </p:pic>
      <p:pic>
        <p:nvPicPr>
          <p:cNvPr id="16386" name="Рисунок 3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643056"/>
            <a:ext cx="1285884" cy="8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2928940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5918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5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 err="1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й</a:t>
            </a:r>
            <a:endParaRPr lang="ru-RU" sz="7200" dirty="0">
              <a:solidFill>
                <a:srgbClr val="00206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2560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86182" y="-214332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-214332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т</a:t>
            </a: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940" y="1928808"/>
            <a:ext cx="3066602" cy="2143140"/>
          </a:xfrm>
          <a:prstGeom prst="ellipse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86446" y="-214332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57304"/>
          <a:ext cx="8286807" cy="3214710"/>
        </p:xfrm>
        <a:graphic>
          <a:graphicData uri="http://schemas.openxmlformats.org/drawingml/2006/table">
            <a:tbl>
              <a:tblPr/>
              <a:tblGrid>
                <a:gridCol w="321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735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355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b="0" u="none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 err="1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72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88" name="Рисунок 1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80"/>
            <a:ext cx="1320638" cy="1285884"/>
          </a:xfrm>
          <a:prstGeom prst="rect">
            <a:avLst/>
          </a:prstGeom>
          <a:noFill/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94"/>
            <a:ext cx="1000132" cy="967870"/>
          </a:xfrm>
          <a:prstGeom prst="rect">
            <a:avLst/>
          </a:prstGeom>
          <a:noFill/>
        </p:spPr>
      </p:pic>
      <p:pic>
        <p:nvPicPr>
          <p:cNvPr id="16386" name="Рисунок 3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643056"/>
            <a:ext cx="1285884" cy="8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2928940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5918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5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 err="1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й</a:t>
            </a:r>
            <a:endParaRPr lang="ru-RU" sz="7200" dirty="0">
              <a:solidFill>
                <a:srgbClr val="00206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2560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86182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6446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 b="13818"/>
          <a:stretch>
            <a:fillRect/>
          </a:stretch>
        </p:blipFill>
        <p:spPr bwMode="auto">
          <a:xfrm>
            <a:off x="500034" y="1571618"/>
            <a:ext cx="2914642" cy="2713008"/>
          </a:xfrm>
          <a:prstGeom prst="ellipse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29454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а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 l="3810" t="15626"/>
          <a:stretch>
            <a:fillRect/>
          </a:stretch>
        </p:blipFill>
        <p:spPr bwMode="auto">
          <a:xfrm>
            <a:off x="0" y="0"/>
            <a:ext cx="7215206" cy="192879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857238"/>
            <a:ext cx="6357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я узнал на уроке?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 t="43750"/>
          <a:stretch>
            <a:fillRect/>
          </a:stretch>
        </p:blipFill>
        <p:spPr bwMode="auto">
          <a:xfrm>
            <a:off x="1357290" y="1643056"/>
            <a:ext cx="7500990" cy="1285866"/>
          </a:xfrm>
          <a:prstGeom prst="ellipse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0430" y="1785932"/>
            <a:ext cx="4643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Чему 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научился?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 t="43750"/>
          <a:stretch>
            <a:fillRect/>
          </a:stretch>
        </p:blipFill>
        <p:spPr bwMode="auto">
          <a:xfrm>
            <a:off x="0" y="2643188"/>
            <a:ext cx="7500990" cy="1285866"/>
          </a:xfrm>
          <a:prstGeom prst="ellipse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2571750"/>
            <a:ext cx="70009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Где 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мне пригодятся полученные знания?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 r="3797"/>
          <a:stretch>
            <a:fillRect/>
          </a:stretch>
        </p:blipFill>
        <p:spPr bwMode="auto">
          <a:xfrm>
            <a:off x="1857356" y="0"/>
            <a:ext cx="5429288" cy="50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928794" y="2857502"/>
            <a:ext cx="357190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85720" y="2357436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2643187"/>
            <a:ext cx="330160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571750"/>
            <a:ext cx="714380" cy="1643074"/>
          </a:xfrm>
          <a:prstGeom prst="rect">
            <a:avLst/>
          </a:prstGeom>
          <a:noFill/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92"/>
            <a:ext cx="714380" cy="1643074"/>
          </a:xfrm>
          <a:prstGeom prst="rect">
            <a:avLst/>
          </a:prstGeom>
          <a:noFill/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928940"/>
            <a:ext cx="714380" cy="1643074"/>
          </a:xfrm>
          <a:prstGeom prst="rect">
            <a:avLst/>
          </a:prstGeom>
          <a:noFill/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10367"/>
            <a:ext cx="500066" cy="927899"/>
          </a:xfrm>
          <a:prstGeom prst="rect">
            <a:avLst/>
          </a:prstGeom>
          <a:noFill/>
        </p:spPr>
      </p:pic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6"/>
          <a:srcRect r="50785"/>
          <a:stretch>
            <a:fillRect/>
          </a:stretch>
        </p:blipFill>
        <p:spPr bwMode="auto">
          <a:xfrm>
            <a:off x="4286248" y="1214428"/>
            <a:ext cx="1071570" cy="1357304"/>
          </a:xfrm>
          <a:prstGeom prst="ellipse">
            <a:avLst/>
          </a:prstGeom>
          <a:noFill/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6"/>
          <a:srcRect l="49215"/>
          <a:stretch>
            <a:fillRect/>
          </a:stretch>
        </p:blipFill>
        <p:spPr bwMode="auto">
          <a:xfrm>
            <a:off x="3357554" y="1214428"/>
            <a:ext cx="1105771" cy="1357304"/>
          </a:xfrm>
          <a:prstGeom prst="ellipse">
            <a:avLst/>
          </a:prstGeom>
          <a:noFill/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0"/>
            <a:ext cx="3357567" cy="335756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428610"/>
          <a:ext cx="7358116" cy="3286148"/>
        </p:xfrm>
        <a:graphic>
          <a:graphicData uri="http://schemas.openxmlformats.org/drawingml/2006/table">
            <a:tbl>
              <a:tblPr/>
              <a:tblGrid>
                <a:gridCol w="91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7991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охрана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4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4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х</a:t>
                      </a:r>
                      <a:endParaRPr lang="ru-RU" sz="4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2285984" y="714362"/>
            <a:ext cx="71438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14678" y="714362"/>
            <a:ext cx="71438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2066" y="714362"/>
            <a:ext cx="71438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58148" y="714362"/>
            <a:ext cx="71438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8" y="2357437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285720" y="2357436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 l="3810" t="15626"/>
          <a:stretch>
            <a:fillRect/>
          </a:stretch>
        </p:blipFill>
        <p:spPr bwMode="auto">
          <a:xfrm>
            <a:off x="0" y="0"/>
            <a:ext cx="7215206" cy="192879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857238"/>
            <a:ext cx="6357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я узнаю на уроке?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 t="43750"/>
          <a:stretch>
            <a:fillRect/>
          </a:stretch>
        </p:blipFill>
        <p:spPr bwMode="auto">
          <a:xfrm>
            <a:off x="1357290" y="1643056"/>
            <a:ext cx="7500990" cy="1285866"/>
          </a:xfrm>
          <a:prstGeom prst="ellipse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0430" y="1785932"/>
            <a:ext cx="4643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Чему 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научусь?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 t="43750"/>
          <a:stretch>
            <a:fillRect/>
          </a:stretch>
        </p:blipFill>
        <p:spPr bwMode="auto">
          <a:xfrm>
            <a:off x="0" y="2643188"/>
            <a:ext cx="7500990" cy="1285866"/>
          </a:xfrm>
          <a:prstGeom prst="ellipse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2571750"/>
            <a:ext cx="70009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Где 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мне пригодятся полученные знания?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1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 t="43750"/>
          <a:stretch>
            <a:fillRect/>
          </a:stretch>
        </p:blipFill>
        <p:spPr bwMode="auto">
          <a:xfrm>
            <a:off x="1643010" y="3857634"/>
            <a:ext cx="7500990" cy="1285866"/>
          </a:xfrm>
          <a:prstGeom prst="ellipse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14678" y="4071948"/>
            <a:ext cx="6357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буду работать?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57304"/>
          <a:ext cx="8286807" cy="3214710"/>
        </p:xfrm>
        <a:graphic>
          <a:graphicData uri="http://schemas.openxmlformats.org/drawingml/2006/table">
            <a:tbl>
              <a:tblPr/>
              <a:tblGrid>
                <a:gridCol w="321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735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355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0" b="0" u="none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60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 err="1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60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88" name="Рисунок 1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80"/>
            <a:ext cx="1320638" cy="1285884"/>
          </a:xfrm>
          <a:prstGeom prst="rect">
            <a:avLst/>
          </a:prstGeom>
          <a:noFill/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94"/>
            <a:ext cx="1000132" cy="967870"/>
          </a:xfrm>
          <a:prstGeom prst="rect">
            <a:avLst/>
          </a:prstGeom>
          <a:noFill/>
        </p:spPr>
      </p:pic>
      <p:pic>
        <p:nvPicPr>
          <p:cNvPr id="16386" name="Рисунок 3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643056"/>
            <a:ext cx="1285884" cy="8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14744" y="2928940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pic>
        <p:nvPicPr>
          <p:cNvPr id="24577" name="Picture 1" descr="C:\$RECYCLE.BIN\S-1-5-21-3156847812-4198101933-1399327957-1000\$R99UY4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1618"/>
            <a:ext cx="2725896" cy="279938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57304"/>
          <a:ext cx="8286807" cy="3214710"/>
        </p:xfrm>
        <a:graphic>
          <a:graphicData uri="http://schemas.openxmlformats.org/drawingml/2006/table">
            <a:tbl>
              <a:tblPr/>
              <a:tblGrid>
                <a:gridCol w="321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735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355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0" u="none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60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88" name="Рисунок 1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80"/>
            <a:ext cx="1320638" cy="1285884"/>
          </a:xfrm>
          <a:prstGeom prst="rect">
            <a:avLst/>
          </a:prstGeom>
          <a:noFill/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94"/>
            <a:ext cx="1000132" cy="967870"/>
          </a:xfrm>
          <a:prstGeom prst="rect">
            <a:avLst/>
          </a:prstGeom>
          <a:noFill/>
        </p:spPr>
      </p:pic>
      <p:pic>
        <p:nvPicPr>
          <p:cNvPr id="16386" name="Рисунок 3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643056"/>
            <a:ext cx="1285884" cy="8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2928940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 t="57056"/>
          <a:stretch>
            <a:fillRect/>
          </a:stretch>
        </p:blipFill>
        <p:spPr bwMode="auto">
          <a:xfrm>
            <a:off x="0" y="2071684"/>
            <a:ext cx="4146210" cy="1952604"/>
          </a:xfrm>
          <a:prstGeom prst="ellipse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57304"/>
          <a:ext cx="8286807" cy="3214710"/>
        </p:xfrm>
        <a:graphic>
          <a:graphicData uri="http://schemas.openxmlformats.org/drawingml/2006/table">
            <a:tbl>
              <a:tblPr/>
              <a:tblGrid>
                <a:gridCol w="321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735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355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0" u="none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 err="1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60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88" name="Рисунок 1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80"/>
            <a:ext cx="1320638" cy="1285884"/>
          </a:xfrm>
          <a:prstGeom prst="rect">
            <a:avLst/>
          </a:prstGeom>
          <a:noFill/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94"/>
            <a:ext cx="1000132" cy="967870"/>
          </a:xfrm>
          <a:prstGeom prst="rect">
            <a:avLst/>
          </a:prstGeom>
          <a:noFill/>
        </p:spPr>
      </p:pic>
      <p:pic>
        <p:nvPicPr>
          <p:cNvPr id="16386" name="Рисунок 3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643056"/>
            <a:ext cx="1285884" cy="8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2928940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5918" y="-142894"/>
            <a:ext cx="1071570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о</a:t>
            </a:r>
          </a:p>
        </p:txBody>
      </p:sp>
      <p:pic>
        <p:nvPicPr>
          <p:cNvPr id="3" name="Малюнак 2">
            <a:extLst>
              <a:ext uri="{FF2B5EF4-FFF2-40B4-BE49-F238E27FC236}">
                <a16:creationId xmlns:a16="http://schemas.microsoft.com/office/drawing/2014/main" id="{AC04A84E-1C41-4CE9-9ED3-ED9B489A4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42" y="1956918"/>
            <a:ext cx="2619104" cy="201548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138</Words>
  <Application>Microsoft Office PowerPoint</Application>
  <PresentationFormat>Паказ на экране (16:9)</PresentationFormat>
  <Paragraphs>93</Paragraphs>
  <Slides>18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4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Тема Office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12</cp:revision>
  <dcterms:created xsi:type="dcterms:W3CDTF">2025-07-10T16:46:00Z</dcterms:created>
  <dcterms:modified xsi:type="dcterms:W3CDTF">2025-08-07T17:18:49Z</dcterms:modified>
</cp:coreProperties>
</file>