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82" r:id="rId2"/>
    <p:sldId id="273" r:id="rId3"/>
    <p:sldId id="268" r:id="rId4"/>
    <p:sldId id="286" r:id="rId5"/>
    <p:sldId id="287" r:id="rId6"/>
    <p:sldId id="257" r:id="rId7"/>
    <p:sldId id="283" r:id="rId8"/>
    <p:sldId id="284" r:id="rId9"/>
    <p:sldId id="285" r:id="rId10"/>
    <p:sldId id="275" r:id="rId11"/>
    <p:sldId id="288" r:id="rId12"/>
    <p:sldId id="289" r:id="rId13"/>
    <p:sldId id="290" r:id="rId14"/>
  </p:sldIdLst>
  <p:sldSz cx="12188825" cy="6858000"/>
  <p:notesSz cx="6858000" cy="9144000"/>
  <p:custDataLst>
    <p:tags r:id="rId17"/>
  </p:custDataLst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12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howGuides="1">
      <p:cViewPr varScale="1">
        <p:scale>
          <a:sx n="81" d="100"/>
          <a:sy n="81" d="100"/>
        </p:scale>
        <p:origin x="67" y="182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7" d="100"/>
          <a:sy n="87" d="100"/>
        </p:scale>
        <p:origin x="301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B31F9DBB-FBF6-4D34-8492-FE71ED83D7A0}" type="datetime1">
              <a:rPr lang="ru-RU" smtClean="0"/>
              <a:t>09.09.2025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3386A95-D0A4-44B9-98DA-3665758D826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9847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8238AF8-9BBF-48D1-A5FA-6D79D55F1AFE}" type="datetime1">
              <a:rPr lang="ru-RU" noProof="0" smtClean="0"/>
              <a:t>09.09.2025</a:t>
            </a:fld>
            <a:endParaRPr lang="ru-RU" noProof="0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C3821A9-1C31-4760-BDBC-9A0BA471B1B7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221613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C3821A9-1C31-4760-BDBC-9A0BA471B1B7}" type="slidenum">
              <a:rPr lang="ru-RU" noProof="0" smtClean="0"/>
              <a:t>2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37575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C3821A9-1C31-4760-BDBC-9A0BA471B1B7}" type="slidenum">
              <a:rPr lang="ru-RU" noProof="0" smtClean="0"/>
              <a:t>3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55294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dirty="0"/>
              <a:t>ПРИМЕЧАНИЕ. Чтобы заменить рисунок, просто выделите и удалите его. Затем щелкните значок вставки рисунка, чтобы заменить его собственным изображением.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FC3821A9-1C31-4760-BDBC-9A0BA471B1B7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00229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C3821A9-1C31-4760-BDBC-9A0BA471B1B7}" type="slidenum">
              <a:rPr lang="ru-RU" noProof="0" smtClean="0"/>
              <a:t>10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516129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2412" y="1643064"/>
            <a:ext cx="9144002" cy="2928936"/>
          </a:xfrm>
        </p:spPr>
        <p:txBody>
          <a:bodyPr rtlCol="0">
            <a:noAutofit/>
          </a:bodyPr>
          <a:lstStyle>
            <a:lvl1pPr algn="ctr" rtl="0">
              <a:lnSpc>
                <a:spcPct val="80000"/>
              </a:lnSpc>
              <a:defRPr sz="5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2413" y="4572000"/>
            <a:ext cx="9144000" cy="1066799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363B9FA-EE34-4CFB-B159-5D5336834B29}" type="datetime1">
              <a:rPr lang="ru-RU" smtClean="0"/>
              <a:t>09.09.2025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25A965E-3C11-4F28-82DC-E30D63FAC43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259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7EE7764-C9DF-473E-83EB-768AA5A2657A}" type="datetime1">
              <a:rPr lang="ru-RU" smtClean="0"/>
              <a:t>09.09.2025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25A965E-3C11-4F28-82DC-E30D63FAC43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3250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23212" y="1462088"/>
            <a:ext cx="3124201" cy="1966912"/>
          </a:xfrm>
        </p:spPr>
        <p:txBody>
          <a:bodyPr rtlCol="0" anchor="b">
            <a:normAutofit/>
          </a:bodyPr>
          <a:lstStyle>
            <a:lvl1pPr algn="l" rtl="0">
              <a:defRPr sz="3600" b="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413" y="685800"/>
            <a:ext cx="6477000" cy="54864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23211" y="3429000"/>
            <a:ext cx="3124201" cy="18288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1D797C6-7DFF-481F-A471-F2B9B7254EBC}" type="datetime1">
              <a:rPr lang="ru-RU" smtClean="0"/>
              <a:t>09.09.2025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25A965E-3C11-4F28-82DC-E30D63FAC43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6392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gray">
          <a:xfrm>
            <a:off x="7313612" y="0"/>
            <a:ext cx="4191002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7466012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1352212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23212" y="1643063"/>
            <a:ext cx="3124201" cy="2776537"/>
          </a:xfrm>
        </p:spPr>
        <p:txBody>
          <a:bodyPr rtlCol="0" anchor="b">
            <a:normAutofit/>
          </a:bodyPr>
          <a:lstStyle>
            <a:lvl1pPr algn="l" rtl="0">
              <a:defRPr sz="3600" b="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gray">
          <a:xfrm rot="120000">
            <a:off x="654916" y="532501"/>
            <a:ext cx="6103614" cy="5715899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 bwMode="gray">
          <a:xfrm>
            <a:off x="745586" y="609600"/>
            <a:ext cx="5914664" cy="5562600"/>
          </a:xfrm>
          <a:solidFill>
            <a:srgbClr val="FFFFFF">
              <a:shade val="85000"/>
            </a:srgbClr>
          </a:solidFill>
          <a:ln w="152400" cap="flat" cmpd="sng">
            <a:solidFill>
              <a:srgbClr val="FFFFFF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5400" h="19050"/>
            <a:contourClr>
              <a:srgbClr val="FFFFFF"/>
            </a:contourClr>
          </a:sp3d>
        </p:spPr>
        <p:txBody>
          <a:bodyPr tIns="457200"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23212" y="4423913"/>
            <a:ext cx="3124201" cy="1748287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D70D8EC-2B11-46BD-81CA-8B4B56499ABD}" type="datetime1">
              <a:rPr lang="ru-RU" smtClean="0"/>
              <a:t>09.09.2025</a:t>
            </a:fld>
            <a:endParaRPr lang="ru-RU" dirty="0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25A965E-3C11-4F28-82DC-E30D63FAC43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547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89A4CE2-D029-4587-8791-4EAAC4ED9FE9}" type="datetime1">
              <a:rPr lang="ru-RU" smtClean="0"/>
              <a:t>09.09.2025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25A965E-3C11-4F28-82DC-E30D63FAC43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487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18612" y="685801"/>
            <a:ext cx="1828801" cy="5486400"/>
          </a:xfrm>
        </p:spPr>
        <p:txBody>
          <a:bodyPr vert="eaVert"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1413" y="685800"/>
            <a:ext cx="7924799" cy="5486400"/>
          </a:xfrm>
        </p:spPr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1C68F54-1097-48C5-8AAF-59F3456CD09B}" type="datetime1">
              <a:rPr lang="ru-RU" smtClean="0"/>
              <a:t>09.09.2025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25A965E-3C11-4F28-82DC-E30D63FAC43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322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 с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2412" y="4843464"/>
            <a:ext cx="9144002" cy="947736"/>
          </a:xfrm>
        </p:spPr>
        <p:txBody>
          <a:bodyPr rtlCol="0">
            <a:normAutofit/>
          </a:bodyPr>
          <a:lstStyle>
            <a:lvl1pPr algn="ctr" rtl="0">
              <a:lnSpc>
                <a:spcPct val="80000"/>
              </a:lnSpc>
              <a:defRPr sz="5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2413" y="5791200"/>
            <a:ext cx="9144000" cy="457200"/>
          </a:xfrm>
        </p:spPr>
        <p:txBody>
          <a:bodyPr wrap="square"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 bwMode="gray">
          <a:xfrm rot="185582">
            <a:off x="1414576" y="762623"/>
            <a:ext cx="2947013" cy="3684469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1" name="Рисунок 10" descr="Пустой заполнитель, вместо которого можно добавить изображение. Щелкните заполнитель и выберите изображение, которое требуется добавить."/>
          <p:cNvSpPr>
            <a:spLocks noGrp="1"/>
          </p:cNvSpPr>
          <p:nvPr>
            <p:ph type="pic" sz="quarter" idx="13"/>
          </p:nvPr>
        </p:nvSpPr>
        <p:spPr bwMode="gray">
          <a:xfrm>
            <a:off x="1634550" y="917753"/>
            <a:ext cx="2592388" cy="3314700"/>
          </a:xfr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 rtlCol="0"/>
          <a:lstStyle>
            <a:lvl1pPr marL="45720" indent="0" algn="ctr">
              <a:buNone/>
              <a:defRPr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 bwMode="gray">
          <a:xfrm rot="120000">
            <a:off x="4600738" y="740343"/>
            <a:ext cx="2947013" cy="3684469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2" name="Рисунок 10" descr="Пустой заполнитель, вместо которого можно добавить изображение. Щелкните заполнитель и выберите изображение, которое требуется добавить."/>
          <p:cNvSpPr>
            <a:spLocks noGrp="1"/>
          </p:cNvSpPr>
          <p:nvPr>
            <p:ph type="pic" sz="quarter" idx="14"/>
          </p:nvPr>
        </p:nvSpPr>
        <p:spPr bwMode="gray">
          <a:xfrm>
            <a:off x="4787507" y="917753"/>
            <a:ext cx="2592388" cy="3314700"/>
          </a:xfr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 rtlCol="0"/>
          <a:lstStyle>
            <a:lvl1pPr marL="45720" indent="0" algn="ctr">
              <a:buNone/>
              <a:defRPr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gray">
          <a:xfrm rot="21480000">
            <a:off x="7775260" y="727477"/>
            <a:ext cx="2947013" cy="3684469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3" name="Рисунок 10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sz="quarter" idx="15"/>
          </p:nvPr>
        </p:nvSpPr>
        <p:spPr bwMode="gray">
          <a:xfrm>
            <a:off x="7940463" y="917753"/>
            <a:ext cx="2592388" cy="3314701"/>
          </a:xfrm>
          <a:solidFill>
            <a:schemeClr val="bg1">
              <a:lumMod val="95000"/>
            </a:schemeClr>
          </a:solidFill>
          <a:ln w="152400">
            <a:solidFill>
              <a:schemeClr val="bg1"/>
            </a:solidFill>
            <a:miter lim="800000"/>
          </a:ln>
          <a:effectLst>
            <a:outerShdw blurRad="88900" sx="101000" sy="101000" algn="tl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 rtlCol="0"/>
          <a:lstStyle>
            <a:lvl1pPr marL="45720" indent="0" algn="ctr">
              <a:buNone/>
              <a:defRPr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7375D7F-A2C4-460F-8ED7-01465D1CA819}" type="datetime1">
              <a:rPr lang="ru-RU" smtClean="0"/>
              <a:t>09.09.2025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25A965E-3C11-4F28-82DC-E30D63FAC43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100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Альтернативный титульный слайд с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2413" y="4843464"/>
            <a:ext cx="9144002" cy="947736"/>
          </a:xfrm>
        </p:spPr>
        <p:txBody>
          <a:bodyPr rtlCol="0">
            <a:normAutofit/>
          </a:bodyPr>
          <a:lstStyle>
            <a:lvl1pPr algn="ctr" rtl="0">
              <a:lnSpc>
                <a:spcPct val="80000"/>
              </a:lnSpc>
              <a:defRPr sz="5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2413" y="5791200"/>
            <a:ext cx="9144000" cy="457200"/>
          </a:xfrm>
        </p:spPr>
        <p:txBody>
          <a:bodyPr wrap="square"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11" name="Рисунок 10" descr="Пустой заполнитель, вместо которого можно добавить изображение. Щелкните заполнитель и выберите изображение, которое требуется добавить."/>
          <p:cNvSpPr>
            <a:spLocks noGrp="1"/>
          </p:cNvSpPr>
          <p:nvPr>
            <p:ph type="pic" sz="quarter" idx="13"/>
          </p:nvPr>
        </p:nvSpPr>
        <p:spPr>
          <a:xfrm>
            <a:off x="1853090" y="685800"/>
            <a:ext cx="2743200" cy="3913632"/>
          </a:xfrm>
          <a:solidFill>
            <a:schemeClr val="bg1">
              <a:lumMod val="95000"/>
            </a:schemeClr>
          </a:solidFill>
          <a:ln w="1270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txBody>
          <a:bodyPr tIns="457200"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2" name="Рисунок 10" descr="Пустой заполнитель, вместо которого можно добавить изображение. Щелкните заполнитель и выберите изображение, которое требуется добавить."/>
          <p:cNvSpPr>
            <a:spLocks noGrp="1"/>
          </p:cNvSpPr>
          <p:nvPr>
            <p:ph type="pic" sz="quarter" idx="14"/>
          </p:nvPr>
        </p:nvSpPr>
        <p:spPr>
          <a:xfrm>
            <a:off x="4722812" y="685800"/>
            <a:ext cx="2743200" cy="3913632"/>
          </a:xfrm>
          <a:solidFill>
            <a:schemeClr val="bg1">
              <a:lumMod val="95000"/>
            </a:schemeClr>
          </a:solidFill>
          <a:ln w="1270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txBody>
          <a:bodyPr vert="horz" lIns="91440" tIns="457200" rIns="91440" bIns="45720" rtlCol="0">
            <a:normAutofit/>
          </a:bodyPr>
          <a:lstStyle>
            <a:lvl1pPr marL="0" indent="-228600" algn="ctr">
              <a:buNone/>
              <a:defRPr/>
            </a:lvl1pPr>
          </a:lstStyle>
          <a:p>
            <a:pPr marL="45720" lvl="0" indent="0" algn="ctr"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3" name="Рисунок 10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sz="quarter" idx="15"/>
          </p:nvPr>
        </p:nvSpPr>
        <p:spPr>
          <a:xfrm>
            <a:off x="7592534" y="685800"/>
            <a:ext cx="2743200" cy="3913632"/>
          </a:xfrm>
          <a:solidFill>
            <a:schemeClr val="bg1">
              <a:lumMod val="95000"/>
            </a:schemeClr>
          </a:solidFill>
          <a:ln w="1270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txBody>
          <a:bodyPr vert="horz" lIns="91440" tIns="457200" rIns="91440" bIns="45720" rtlCol="0">
            <a:normAutofit/>
          </a:bodyPr>
          <a:lstStyle>
            <a:lvl1pPr marL="0" indent="-228600" algn="ctr">
              <a:buNone/>
              <a:defRPr/>
            </a:lvl1pPr>
          </a:lstStyle>
          <a:p>
            <a:pPr marL="45720" lvl="0" indent="0" algn="ctr"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65C46DC-6BC4-44CF-AF17-1029EE78C500}" type="datetime1">
              <a:rPr lang="ru-RU" smtClean="0"/>
              <a:t>09.09.2025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25A965E-3C11-4F28-82DC-E30D63FAC43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607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>
              <a:defRPr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472A7B7-A271-4C59-9C4B-71BD3AE34B57}" type="datetime1">
              <a:rPr lang="ru-RU" smtClean="0"/>
              <a:t>09.09.2025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25A965E-3C11-4F28-82DC-E30D63FAC43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188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объект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 bwMode="gray">
          <a:xfrm>
            <a:off x="2159492" y="0"/>
            <a:ext cx="9345120" cy="6858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5612" y="319088"/>
            <a:ext cx="7670802" cy="1143000"/>
          </a:xfrm>
        </p:spPr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 bwMode="gray">
          <a:xfrm rot="21379692">
            <a:off x="322262" y="211183"/>
            <a:ext cx="1542449" cy="2051702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4" name="Рисунок 13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sz="quarter" idx="13"/>
          </p:nvPr>
        </p:nvSpPr>
        <p:spPr bwMode="gray">
          <a:xfrm rot="180000">
            <a:off x="357415" y="280969"/>
            <a:ext cx="1446157" cy="1965874"/>
          </a:xfr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  <a:miter lim="800000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txBody>
          <a:bodyPr tIns="182880" rtlCol="0">
            <a:normAutofit/>
          </a:bodyPr>
          <a:lstStyle>
            <a:lvl1pPr marL="45720" indent="0" algn="ctr">
              <a:buNone/>
              <a:defRPr sz="1600"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5612" y="1643063"/>
            <a:ext cx="7670802" cy="4529137"/>
          </a:xfrm>
        </p:spPr>
        <p:txBody>
          <a:bodyPr rtlCol="0"/>
          <a:lstStyle>
            <a:lvl5pPr>
              <a:defRPr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309812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1352212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D303B1A-2E8C-46C0-B956-C5C997A98AC1}" type="datetime1">
              <a:rPr lang="ru-RU" smtClean="0"/>
              <a:t>09.09.2025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25A965E-3C11-4F28-82DC-E30D63FAC43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59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1643064"/>
            <a:ext cx="9144002" cy="2928936"/>
          </a:xfrm>
        </p:spPr>
        <p:txBody>
          <a:bodyPr rtlCol="0" anchor="b">
            <a:normAutofit/>
          </a:bodyPr>
          <a:lstStyle>
            <a:lvl1pPr algn="ctr" rtl="0">
              <a:lnSpc>
                <a:spcPct val="80000"/>
              </a:lnSpc>
              <a:defRPr sz="5600" b="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522413" y="4572000"/>
            <a:ext cx="9144000" cy="1066799"/>
          </a:xfrm>
        </p:spPr>
        <p:txBody>
          <a:bodyPr rtlCol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29C3612-F9EE-4C81-83C0-67272496722B}" type="datetime1">
              <a:rPr lang="ru-RU" smtClean="0"/>
              <a:t>09.09.2025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25A965E-3C11-4F28-82DC-E30D63FAC43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233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2412" y="1643063"/>
            <a:ext cx="4480560" cy="4529137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85854" y="1643063"/>
            <a:ext cx="4480560" cy="4529137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532F378-5FDB-4203-8C6A-EDFD0C180B56}" type="datetime1">
              <a:rPr lang="ru-RU" smtClean="0"/>
              <a:t>09.09.2025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25A965E-3C11-4F28-82DC-E30D63FAC43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6267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4" y="1624372"/>
            <a:ext cx="4480560" cy="737828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2414" y="2438400"/>
            <a:ext cx="4480560" cy="3733799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85854" y="1624372"/>
            <a:ext cx="4480560" cy="737828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85854" y="2438400"/>
            <a:ext cx="4480560" cy="3733799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4886E6A-6AC2-4845-8762-38446FE3059E}" type="datetime1">
              <a:rPr lang="ru-RU" smtClean="0"/>
              <a:t>09.09.2025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25A965E-3C11-4F28-82DC-E30D63FAC43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4432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20CE2BD-2545-4A65-A4E4-6C904D6E9400}" type="datetime1">
              <a:rPr lang="ru-RU" smtClean="0"/>
              <a:t>09.09.2025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25A965E-3C11-4F28-82DC-E30D63FAC43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429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gray">
          <a:xfrm>
            <a:off x="684211" y="0"/>
            <a:ext cx="10820402" cy="6858000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effectLst>
            <a:outerShdw blurRad="88900" sx="101000" sy="101000" algn="c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36612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1352212" y="0"/>
            <a:ext cx="0" cy="6858000"/>
          </a:xfrm>
          <a:prstGeom prst="line">
            <a:avLst/>
          </a:prstGeom>
          <a:noFill/>
          <a:ln w="19050">
            <a:solidFill>
              <a:schemeClr val="accent3">
                <a:lumMod val="50000"/>
                <a:alpha val="15000"/>
              </a:scheme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319088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522414" y="1643063"/>
            <a:ext cx="9144000" cy="45291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07885" y="6400801"/>
            <a:ext cx="6796327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456612" y="6400801"/>
            <a:ext cx="11676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1F32776F-04BE-43FC-8BAC-C35D989A0425}" type="datetime1">
              <a:rPr lang="ru-RU" noProof="0" smtClean="0"/>
              <a:t>09.09.2025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52012" y="6400801"/>
            <a:ext cx="9144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F25A965E-3C11-4F28-82DC-E30D63FAC43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647839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50" r:id="rId4"/>
    <p:sldLayoutId id="214748366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6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39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agross.pro/upload/iblock/d94/d94f1523ee8e9759aad336739819bdfa.jpg" TargetMode="External"/><Relationship Id="rId13" Type="http://schemas.openxmlformats.org/officeDocument/2006/relationships/hyperlink" Target="https://avatars.dzeninfra.ru/get-zen_doc/271828/pub_67e41b6134554847d621dd74_67e41f261b6c4f0e0a527b44/scale_1200" TargetMode="External"/><Relationship Id="rId3" Type="http://schemas.openxmlformats.org/officeDocument/2006/relationships/hyperlink" Target="https://cdnstatic.rg.ru/uploads/images/159/94/53/Depositphotos_8166666_m-20151000.jpg" TargetMode="External"/><Relationship Id="rId7" Type="http://schemas.openxmlformats.org/officeDocument/2006/relationships/hyperlink" Target="https://i.pinimg.com/736x/2a/f8/4d/2af84d5db8eabf98005cb216f465f459.jpg" TargetMode="External"/><Relationship Id="rId12" Type="http://schemas.openxmlformats.org/officeDocument/2006/relationships/hyperlink" Target="https://i.pinimg.com/originals/b4/d1/3d/b4d13d33ea75fa13f0f3a4f8498518e3.jpg" TargetMode="External"/><Relationship Id="rId17" Type="http://schemas.openxmlformats.org/officeDocument/2006/relationships/hyperlink" Target="https://i.pinimg.com/474x/3c/d2/33/3cd23328b303a4dd799f9c4f5fcbf1e7.jpg?nii=t" TargetMode="External"/><Relationship Id="rId2" Type="http://schemas.openxmlformats.org/officeDocument/2006/relationships/hyperlink" Target="https://avatars.mds.yandex.net/i?id=3d70942aebbeb2d82037c96b23314afd_l-9222747-images-thumbs&amp;n=13" TargetMode="External"/><Relationship Id="rId16" Type="http://schemas.openxmlformats.org/officeDocument/2006/relationships/hyperlink" Target="https://c8.alamy.com/comp/2GXY9RE/top-view-of-sugar-substitute-crystalline-extract-of-stevia-plant-in-wood-spoon-isolated-on-white-background-2GXY9RE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avatars.dzeninfra.ru/get-zen_doc/271828/pub_6813701eb314dd233f33a7cd_68137028f579fe6ab185c8e2/scale_1200" TargetMode="External"/><Relationship Id="rId11" Type="http://schemas.openxmlformats.org/officeDocument/2006/relationships/hyperlink" Target="https://i.pinimg.com/736x/2b/38/3a/2b383a64956e8ebcd4a5633c7318dcdd.jpg" TargetMode="External"/><Relationship Id="rId5" Type="http://schemas.openxmlformats.org/officeDocument/2006/relationships/hyperlink" Target="https://i.pinimg.com/originals/ce/4b/eb/ce4beb94830daabe83a4f6891e859432.jpg" TargetMode="External"/><Relationship Id="rId15" Type="http://schemas.openxmlformats.org/officeDocument/2006/relationships/hyperlink" Target="https://main-cdn.sbermegamarket.ru/big2/hlr-system/-20/512/580/841/712/15/600023120999b9.jpg" TargetMode="External"/><Relationship Id="rId10" Type="http://schemas.openxmlformats.org/officeDocument/2006/relationships/hyperlink" Target="https://res.cloudinary.com/glovoapp/q_auto,f_auto/Products/mblxxggdrdmlgg2npbgs" TargetMode="External"/><Relationship Id="rId4" Type="http://schemas.openxmlformats.org/officeDocument/2006/relationships/hyperlink" Target="https://i3.wp.com/static.1000.menu/img/content-v2/17/21/27110/postnye-draniki-iz-kartoshki_1614782786_14_max.jpg?resize=768,768&amp;ssl=1" TargetMode="External"/><Relationship Id="rId9" Type="http://schemas.openxmlformats.org/officeDocument/2006/relationships/hyperlink" Target="https://avatars.mds.yandex.net/get-mpic/5232956/img_id1103148591880212333.jpeg/orig" TargetMode="External"/><Relationship Id="rId14" Type="http://schemas.openxmlformats.org/officeDocument/2006/relationships/hyperlink" Target="https://i.ytimg.com/vi/UwrjBQv7z8Q/maxresdefault.jpg?sqp=-oaymwEmCIAKENAF8quKqQMa8AEB-AHUBoAC4AOKAgwIABABGHIgUCg6MA8=&amp;amp;rs=AOn4CLDAyL2vvEboBToDn5xJCduulljLlQ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i.pinimg.com/originals/4f/66/f2/4f66f28ba25622a056130de8e23cf5cb.png" TargetMode="External"/><Relationship Id="rId3" Type="http://schemas.openxmlformats.org/officeDocument/2006/relationships/hyperlink" Target="https://farmacialoreto.it/image/catalog/landing/alimentibio/7.jpg" TargetMode="External"/><Relationship Id="rId7" Type="http://schemas.openxmlformats.org/officeDocument/2006/relationships/hyperlink" Target="https://www.mk.ru/upload/entities/2024/02/01/08/articles/detailPicture/f3/82/20/08/3776477e38eee5402af1c04f0ca4ec55.jpg" TargetMode="External"/><Relationship Id="rId12" Type="http://schemas.openxmlformats.org/officeDocument/2006/relationships/hyperlink" Target="https://avatars.dzeninfra.ru/get-zen_doc/271828/pub_6708e1bf447eaa4e46d9f724_670ce804333b6376809e529f/scale_1200" TargetMode="External"/><Relationship Id="rId2" Type="http://schemas.openxmlformats.org/officeDocument/2006/relationships/hyperlink" Target="https://i2.wp.com/beremennuyu.ru/images/beremennuyu/2017/02/wlasciwos%CC%81ci-zielone-groszku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i.pinimg.com/originals/b3/a1/c0/b3a1c015d0a1d053e2cd94cb572436c6.jpg" TargetMode="External"/><Relationship Id="rId11" Type="http://schemas.openxmlformats.org/officeDocument/2006/relationships/hyperlink" Target="https://avatars.mds.yandex.net/get-mpic/4901709/img_id4555970962997797008.jpeg/orig" TargetMode="External"/><Relationship Id="rId5" Type="http://schemas.openxmlformats.org/officeDocument/2006/relationships/hyperlink" Target="https://iasbh.tmgrup.com.tr/256f91/0/0/0/0/0/0?u=http://i.sabah.com.tr/sb/galeri/yasam/7den-77ye-saglik-sacan-besinler/24.jpg&amp;mw=752&amp;mh=700" TargetMode="External"/><Relationship Id="rId10" Type="http://schemas.openxmlformats.org/officeDocument/2006/relationships/hyperlink" Target="https://dam.nmhmedia.sk/image/b0c4e45d-1db9-48c5-8e0a-3a828083394a_phpghlcoo.jpg/1920/1080" TargetMode="External"/><Relationship Id="rId4" Type="http://schemas.openxmlformats.org/officeDocument/2006/relationships/hyperlink" Target="https://s.alicdn.com/@sc04/kf/Af5079cd49a23451f8fef206f189185343.png_300x300.jpg" TargetMode="External"/><Relationship Id="rId9" Type="http://schemas.openxmlformats.org/officeDocument/2006/relationships/hyperlink" Target="https://i.pinimg.com/736x/3f/a0/3b/3fa03b2db57d88e189b27b478db54c69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slide" Target="slide7.xml"/><Relationship Id="rId7" Type="http://schemas.openxmlformats.org/officeDocument/2006/relationships/slide" Target="slide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slide" Target="slide8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jpeg"/><Relationship Id="rId7" Type="http://schemas.openxmlformats.org/officeDocument/2006/relationships/image" Target="../media/image22.png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11" Type="http://schemas.openxmlformats.org/officeDocument/2006/relationships/image" Target="../media/image26.png"/><Relationship Id="rId5" Type="http://schemas.openxmlformats.org/officeDocument/2006/relationships/image" Target="../media/image21.png"/><Relationship Id="rId10" Type="http://schemas.openxmlformats.org/officeDocument/2006/relationships/image" Target="../media/image25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jpeg"/><Relationship Id="rId7" Type="http://schemas.openxmlformats.org/officeDocument/2006/relationships/image" Target="../media/image30.png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0.pn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9876" y="3079516"/>
            <a:ext cx="4896544" cy="1143000"/>
          </a:xfrm>
        </p:spPr>
        <p:txBody>
          <a:bodyPr>
            <a:noAutofit/>
          </a:bodyPr>
          <a:lstStyle/>
          <a:p>
            <a:pPr algn="ctr"/>
            <a:r>
              <a:rPr lang="be-BY" sz="4400" dirty="0"/>
              <a:t>Стравы беларускай нацыянальнай кухні. </a:t>
            </a:r>
            <a:br>
              <a:rPr lang="be-BY" sz="4400" dirty="0"/>
            </a:br>
            <a:r>
              <a:rPr lang="be-BY" sz="4400" dirty="0"/>
              <a:t>Сямейны рэцэпт.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1904" y="4437112"/>
            <a:ext cx="4392488" cy="1497905"/>
          </a:xfrm>
        </p:spPr>
        <p:txBody>
          <a:bodyPr>
            <a:normAutofit lnSpcReduction="10000"/>
          </a:bodyPr>
          <a:lstStyle/>
          <a:p>
            <a:pPr marL="4572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be-BY" sz="1600" dirty="0"/>
              <a:t>Падрыхтавалі студэнткі 2-га курса </a:t>
            </a:r>
          </a:p>
          <a:p>
            <a:pPr marL="4572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be-BY" sz="1600" dirty="0"/>
              <a:t>факультэта пачатковай адукацыі</a:t>
            </a:r>
          </a:p>
          <a:p>
            <a:pPr marL="4572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be-BY" sz="1600" dirty="0"/>
              <a:t>УА «Беларускі дзяржаўны педагагічны ўніверсітэт імя Максіма Танка» </a:t>
            </a:r>
          </a:p>
          <a:p>
            <a:pPr marL="4572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be-BY" sz="1600" dirty="0"/>
              <a:t>Дземідзенка Арына, </a:t>
            </a:r>
          </a:p>
          <a:p>
            <a:pPr marL="4572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be-BY" sz="1600" dirty="0"/>
              <a:t>Кулакоўская Вікторыя</a:t>
            </a: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0436" y="692696"/>
            <a:ext cx="4572396" cy="5349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56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9916" y="332656"/>
            <a:ext cx="9144002" cy="782960"/>
          </a:xfrm>
        </p:spPr>
        <p:txBody>
          <a:bodyPr rtlCol="0">
            <a:normAutofit/>
          </a:bodyPr>
          <a:lstStyle/>
          <a:p>
            <a:r>
              <a:rPr lang="ru-RU" sz="4900" dirty="0" err="1"/>
              <a:t>Назва</a:t>
            </a:r>
            <a:r>
              <a:rPr lang="ru-RU" sz="4900" dirty="0"/>
              <a:t> – </a:t>
            </a:r>
            <a:r>
              <a:rPr lang="ru-RU" sz="4900" dirty="0" err="1"/>
              <a:t>малюнак</a:t>
            </a:r>
            <a:r>
              <a:rPr lang="ru-RU" sz="4900" dirty="0"/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57041" y="1452078"/>
            <a:ext cx="12269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e-BY" sz="2400" dirty="0"/>
              <a:t>дранікі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190756" y="1452078"/>
            <a:ext cx="1438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e-BY" sz="2400"/>
              <a:t>халаднік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654252" y="1267413"/>
            <a:ext cx="27980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e-BY" sz="2400" dirty="0"/>
              <a:t>тушаная бульба </a:t>
            </a:r>
          </a:p>
          <a:p>
            <a:pPr algn="ctr"/>
            <a:r>
              <a:rPr lang="be-BY" sz="2400" dirty="0"/>
              <a:t>з грыбамі</a:t>
            </a:r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4057" y="2546059"/>
            <a:ext cx="2995200" cy="3744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t="18868"/>
          <a:stretch/>
        </p:blipFill>
        <p:spPr>
          <a:xfrm>
            <a:off x="8686700" y="2618059"/>
            <a:ext cx="2959626" cy="360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-446" t="28405" r="446" b="3997"/>
          <a:stretch/>
        </p:blipFill>
        <p:spPr>
          <a:xfrm>
            <a:off x="549796" y="2690059"/>
            <a:ext cx="3041431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76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0208 0.00023 0.00443 0.00046 0.00651 0.00116 C 0.00951 0.00232 0.01237 0.0044 0.01537 0.00509 C 0.0224 0.00695 0.02006 0.00625 0.02865 0.00903 C 0.02983 0.00949 0.031 0.01019 0.0323 0.01042 C 0.03595 0.01111 0.03959 0.01111 0.04337 0.01158 C 0.07085 0.01875 0.04363 0.01204 0.1154 0.0169 C 0.11904 0.01713 0.12269 0.01783 0.12647 0.01829 C 0.13324 0.01875 0.14014 0.01898 0.14704 0.01945 C 0.15069 0.02037 0.15434 0.02153 0.15811 0.02222 C 0.16215 0.02292 0.16645 0.02246 0.17049 0.02338 C 0.17361 0.02408 0.17635 0.02639 0.17934 0.02732 C 0.18208 0.02824 0.18481 0.02824 0.18742 0.02871 C 0.18963 0.02917 0.19185 0.02963 0.19406 0.02986 C 0.19628 0.03079 0.19849 0.03195 0.2007 0.03264 C 0.20292 0.03333 0.20513 0.0338 0.20735 0.0338 C 0.22428 0.03472 0.24121 0.03519 0.25801 0.03519 L 0.58023 0.03658 C 0.58752 0.0375 0.59508 0.03634 0.60224 0.03912 C 0.61227 0.04306 0.60667 0.04144 0.61917 0.04306 C 0.6206 0.04352 0.62217 0.04375 0.6236 0.04445 C 0.62503 0.04514 0.62647 0.04653 0.62803 0.04699 L 0.63168 0.04838 C 0.63246 0.04908 0.63311 0.05023 0.63389 0.05093 C 0.63597 0.05278 0.63936 0.05301 0.64118 0.05347 C 0.64665 0.05996 0.64392 0.0581 0.64926 0.05996 C 0.6503 0.06088 0.65134 0.06158 0.65225 0.06273 C 0.65277 0.06343 0.65317 0.06458 0.65369 0.06528 C 0.65434 0.06597 0.65525 0.06597 0.6559 0.06667 C 0.65694 0.06736 0.65785 0.06829 0.6589 0.06921 C 0.66085 0.07292 0.66345 0.07801 0.66619 0.07963 L 0.6684 0.08102 L 0.66997 0.08496 L 0.66919 0.09028 L 0.66997 0.08889 " pathEditMode="relative" ptsTypes="AAAAAAAAAAAAAAAAAAAAAAAAAAAAAAA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-0.00378 0.00139 -0.02227 0.00856 -0.028 0.01042 C -0.03399 0.01204 -0.04454 0.0125 -0.04936 0.01296 C -0.11839 0.02662 -0.1882 0.01505 -0.25762 0.0169 C -0.26152 0.0169 -0.26543 0.01852 -0.26934 0.01944 C -0.27129 0.01991 -0.27325 0.01991 -0.2752 0.02083 C -0.27872 0.02222 -0.28262 0.0243 -0.28627 0.02477 C -0.29682 0.02546 -0.30737 0.02546 -0.31792 0.02593 C -0.3187 0.02755 -0.32052 0.03032 -0.32078 0.03241 C -0.32131 0.03634 -0.32092 0.04051 -0.32157 0.04421 C -0.3217 0.04537 -0.32261 0.04583 -0.323 0.04676 C -0.32352 0.04815 -0.32391 0.04954 -0.32456 0.05069 C -0.32508 0.05185 -0.32665 0.05347 -0.32665 0.05347 L -0.32665 0.05347 " pathEditMode="relative" ptsTypes="AAAAAAAAAAAAA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77494E-6 4.81481E-6 L 5.77494E-6 4.81481E-6 C -0.02552 0.00347 0.00131 -0.0007 -0.01471 0.00254 C -0.01966 0.00347 -0.02461 0.00393 -0.02943 0.00509 C -0.04519 0.00856 -0.03373 0.00925 -0.05665 0.01041 C -0.07736 0.01134 -0.09794 0.01111 -0.11851 0.01157 C -0.12711 0.01203 -0.13571 0.0118 -0.1443 0.01296 C -0.146 0.01319 -0.14756 0.0155 -0.14938 0.0155 C -0.19432 0.01689 -0.23912 0.01643 -0.28405 0.01689 C -0.28575 0.01736 -0.28744 0.01759 -0.28913 0.01805 C -0.28991 0.01851 -0.29056 0.01921 -0.29135 0.01944 C -0.2933 0.02013 -0.29525 0.02037 -0.29734 0.02083 C -0.30072 0.02152 -0.30411 0.02222 -0.30763 0.02338 C -0.3088 0.02384 -0.30997 0.02453 -0.31127 0.02476 C -0.31414 0.02523 -0.31713 0.02546 -0.32013 0.02592 C -0.32078 0.02638 -0.32156 0.02685 -0.32234 0.02731 C -0.32325 0.02777 -0.3243 0.02777 -0.32521 0.0287 C -0.32625 0.02963 -0.32768 0.03379 -0.3282 0.03518 C -0.32846 0.0368 -0.32873 0.03865 -0.32886 0.04027 C -0.32925 0.04421 -0.32899 0.04838 -0.32964 0.05208 C -0.33016 0.05509 -0.33159 0.0574 -0.33263 0.05995 C -0.33302 0.06111 -0.33315 0.0625 -0.33328 0.06388 C -0.33341 0.06435 -0.33328 0.06481 -0.33328 0.06527 L -0.33328 0.06527 L -0.33328 0.06527 " pathEditMode="relative" ptsTypes="AAAAAAAAAAAAAAAAAAAAAAA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620688"/>
            <a:ext cx="9144002" cy="1575048"/>
          </a:xfrm>
        </p:spPr>
        <p:txBody>
          <a:bodyPr/>
          <a:lstStyle/>
          <a:p>
            <a:r>
              <a:rPr lang="be-BY" dirty="0"/>
              <a:t>Дзякуй за ўвагу!</a:t>
            </a:r>
            <a:br>
              <a:rPr lang="be-BY" dirty="0"/>
            </a:br>
            <a:r>
              <a:rPr lang="be-BY" dirty="0"/>
              <a:t>Смачна есці!</a:t>
            </a:r>
            <a:endParaRPr lang="ru-RU" dirty="0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488" y="2348880"/>
            <a:ext cx="5196825" cy="3918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243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6388" y="332656"/>
            <a:ext cx="9144000" cy="705816"/>
          </a:xfrm>
        </p:spPr>
        <p:txBody>
          <a:bodyPr>
            <a:normAutofit/>
          </a:bodyPr>
          <a:lstStyle/>
          <a:p>
            <a:r>
              <a:rPr lang="ru-RU" sz="4000" dirty="0" err="1"/>
              <a:t>Сп</a:t>
            </a:r>
            <a:r>
              <a:rPr lang="en-US" sz="4000" dirty="0" err="1"/>
              <a:t>i</a:t>
            </a:r>
            <a:r>
              <a:rPr lang="ru-RU" sz="4000" dirty="0"/>
              <a:t>с </a:t>
            </a:r>
            <a:r>
              <a:rPr lang="ru-RU" sz="4000" dirty="0" err="1"/>
              <a:t>выкарыстаных</a:t>
            </a:r>
            <a:r>
              <a:rPr lang="ru-RU" sz="4000" dirty="0"/>
              <a:t> </a:t>
            </a:r>
            <a:r>
              <a:rPr lang="ru-RU" sz="4000" dirty="0" err="1"/>
              <a:t>крын</a:t>
            </a:r>
            <a:r>
              <a:rPr lang="en-US" sz="4000" dirty="0" err="1"/>
              <a:t>i</a:t>
            </a:r>
            <a:r>
              <a:rPr lang="ru-RU" sz="4000" dirty="0"/>
              <a:t>ц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7788" y="1268760"/>
            <a:ext cx="10801200" cy="1066799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8000" dirty="0"/>
              <a:t>1. </a:t>
            </a:r>
            <a:r>
              <a:rPr lang="en-US" sz="8000" u="sng" dirty="0">
                <a:hlinkClick r:id="rId2"/>
              </a:rPr>
              <a:t>https://avatars.mds.yandex.net/i?id=3d70942aebbeb2d82037c96b23314afd_l-9222747-images-thumbs&amp;n=13</a:t>
            </a:r>
            <a:endParaRPr lang="ru-RU" sz="8000" dirty="0"/>
          </a:p>
          <a:p>
            <a:pPr algn="just"/>
            <a:r>
              <a:rPr lang="en-US" sz="8000" dirty="0"/>
              <a:t>2. </a:t>
            </a:r>
            <a:r>
              <a:rPr lang="en-US" sz="8000" u="sng" dirty="0">
                <a:hlinkClick r:id="rId3"/>
              </a:rPr>
              <a:t>https://cdnstatic.rg.ru/uploads/images/159/94/53/Depositphotos_8166666_m-20151000.jpg</a:t>
            </a:r>
            <a:endParaRPr lang="ru-RU" sz="8000" dirty="0"/>
          </a:p>
          <a:p>
            <a:pPr algn="just"/>
            <a:r>
              <a:rPr lang="en-US" sz="8000" dirty="0"/>
              <a:t>3. </a:t>
            </a:r>
            <a:r>
              <a:rPr lang="en-US" sz="8000" u="sng" dirty="0">
                <a:hlinkClick r:id="rId4"/>
              </a:rPr>
              <a:t>https://i3.wp.com/static.1000.menu/img/content-v2/17/21/27110/postnye-draniki-iz-kartoshki_1614782786_14_max.jpg?resize=768%2C768&amp;ssl=1</a:t>
            </a:r>
            <a:endParaRPr lang="ru-RU" sz="8000" dirty="0"/>
          </a:p>
          <a:p>
            <a:pPr algn="just"/>
            <a:r>
              <a:rPr lang="en-US" sz="8000" dirty="0"/>
              <a:t>4. </a:t>
            </a:r>
            <a:r>
              <a:rPr lang="en-US" sz="8000" u="sng" dirty="0">
                <a:hlinkClick r:id="rId5"/>
              </a:rPr>
              <a:t>https://i.pinimg.com/originals/ce/4b/eb/ce4beb94830daabe83a4f6891e859432.jpg</a:t>
            </a:r>
            <a:endParaRPr lang="ru-RU" sz="8000" dirty="0"/>
          </a:p>
          <a:p>
            <a:pPr algn="just"/>
            <a:r>
              <a:rPr lang="en-US" sz="8000" dirty="0"/>
              <a:t>5. </a:t>
            </a:r>
            <a:r>
              <a:rPr lang="en-US" sz="8000" u="sng" dirty="0">
                <a:hlinkClick r:id="rId6"/>
              </a:rPr>
              <a:t>https://avatars.dzeninfra.ru/get-zen_doc/271828/pub_6813701eb314dd233f33a7cd_68137028f579fe6ab185c8e2/scale_1200</a:t>
            </a:r>
            <a:endParaRPr lang="ru-RU" sz="8000" dirty="0"/>
          </a:p>
          <a:p>
            <a:pPr algn="just"/>
            <a:r>
              <a:rPr lang="en-US" sz="8000" dirty="0"/>
              <a:t>6. </a:t>
            </a:r>
            <a:r>
              <a:rPr lang="en-US" sz="8000" u="sng" dirty="0">
                <a:hlinkClick r:id="rId7"/>
              </a:rPr>
              <a:t>https://i.pinimg.com/736x/2a/f8/4d/2af84d5db8eabf98005cb216f465f459.jpg</a:t>
            </a:r>
            <a:endParaRPr lang="ru-RU" sz="8000" dirty="0"/>
          </a:p>
          <a:p>
            <a:pPr algn="just"/>
            <a:r>
              <a:rPr lang="en-US" sz="8000" dirty="0"/>
              <a:t>7. </a:t>
            </a:r>
            <a:r>
              <a:rPr lang="en-US" sz="8000" u="sng" dirty="0">
                <a:hlinkClick r:id="rId8"/>
              </a:rPr>
              <a:t>https://agross.pro/upload/iblock/d94/d94f1523ee8e9759aad336739819bdfa.jpg</a:t>
            </a:r>
            <a:endParaRPr lang="ru-RU" sz="8000" dirty="0"/>
          </a:p>
          <a:p>
            <a:pPr algn="just"/>
            <a:r>
              <a:rPr lang="en-US" sz="8000" dirty="0"/>
              <a:t>8. </a:t>
            </a:r>
            <a:r>
              <a:rPr lang="en-US" sz="8000" u="sng" dirty="0">
                <a:hlinkClick r:id="rId9"/>
              </a:rPr>
              <a:t>https://avatars.mds.yandex.net/get-mpic/5232956/img_id1103148591880212333.jpeg/orig</a:t>
            </a:r>
            <a:endParaRPr lang="ru-RU" sz="8000" dirty="0"/>
          </a:p>
          <a:p>
            <a:pPr algn="just"/>
            <a:r>
              <a:rPr lang="en-US" sz="8000" dirty="0"/>
              <a:t>9. </a:t>
            </a:r>
            <a:r>
              <a:rPr lang="en-US" sz="8000" u="sng" dirty="0">
                <a:hlinkClick r:id="rId10"/>
              </a:rPr>
              <a:t>https://res.cloudinary.com/glovoapp/q_auto,f_auto/Products/mblxxggdrdmlgg2npbgs</a:t>
            </a:r>
            <a:endParaRPr lang="ru-RU" sz="8000" dirty="0"/>
          </a:p>
          <a:p>
            <a:pPr algn="just"/>
            <a:r>
              <a:rPr lang="en-US" sz="8000" dirty="0"/>
              <a:t>10. </a:t>
            </a:r>
            <a:r>
              <a:rPr lang="en-US" sz="8000" u="sng" dirty="0">
                <a:hlinkClick r:id="rId11"/>
              </a:rPr>
              <a:t>https://i.pinimg.com/736x/2b/38/3a/2b383a64956e8ebcd4a5633c7318dcdd.jpg</a:t>
            </a:r>
            <a:endParaRPr lang="ru-RU" sz="8000" dirty="0"/>
          </a:p>
          <a:p>
            <a:pPr algn="just"/>
            <a:r>
              <a:rPr lang="en-US" sz="8000" dirty="0"/>
              <a:t>11. </a:t>
            </a:r>
            <a:r>
              <a:rPr lang="en-US" sz="8000" u="sng" dirty="0">
                <a:hlinkClick r:id="rId12"/>
              </a:rPr>
              <a:t>https://i.pinimg.com/originals/b4/d1/3d/b4d13d33ea75fa13f0f3a4f8498518e3.jpg</a:t>
            </a:r>
            <a:endParaRPr lang="ru-RU" sz="8000" dirty="0"/>
          </a:p>
          <a:p>
            <a:pPr algn="just"/>
            <a:r>
              <a:rPr lang="en-US" sz="8000" dirty="0"/>
              <a:t>12. </a:t>
            </a:r>
            <a:r>
              <a:rPr lang="en-US" sz="8000" u="sng" dirty="0">
                <a:hlinkClick r:id="rId13"/>
              </a:rPr>
              <a:t>https://avatars.dzeninfra.ru/get-zen_doc/271828/pub_67e41b6134554847d621dd74_67e41f261b6c4f0e0a527b44/scale_1200</a:t>
            </a:r>
            <a:endParaRPr lang="ru-RU" sz="8000" dirty="0"/>
          </a:p>
          <a:p>
            <a:pPr algn="just"/>
            <a:r>
              <a:rPr lang="en-US" sz="8000" dirty="0"/>
              <a:t>13. </a:t>
            </a:r>
            <a:r>
              <a:rPr lang="en-US" sz="8000" u="sng" dirty="0">
                <a:hlinkClick r:id="rId14"/>
              </a:rPr>
              <a:t>https://i.ytimg.com/vi/UwrjBQv7z8Q/maxresdefault.jpg?sqp=-oaymwEmCIAKENAF8quKqQMa8AEB-AHUBoAC4AOKAgwIABABGHIgUCg6MA8=&amp;amp;rs=AOn4CLDAyL2vvEboBToDn5xJCduulljLlQ</a:t>
            </a:r>
            <a:endParaRPr lang="ru-RU" sz="8000" u="sng" dirty="0"/>
          </a:p>
          <a:p>
            <a:pPr algn="just"/>
            <a:r>
              <a:rPr lang="en-US" sz="8000" dirty="0"/>
              <a:t>14. </a:t>
            </a:r>
            <a:r>
              <a:rPr lang="en-US" sz="8000" u="sng" dirty="0">
                <a:hlinkClick r:id="rId15"/>
              </a:rPr>
              <a:t>https://main-cdn.sbermegamarket.ru/big2/hlr-system/-20/512/580/841/712/15/600023120999b9.jpg</a:t>
            </a:r>
            <a:endParaRPr lang="ru-RU" sz="8000" dirty="0"/>
          </a:p>
          <a:p>
            <a:pPr algn="just"/>
            <a:r>
              <a:rPr lang="en-US" sz="8000" dirty="0"/>
              <a:t>15. </a:t>
            </a:r>
            <a:r>
              <a:rPr lang="en-US" sz="8000" u="sng" dirty="0">
                <a:hlinkClick r:id="rId16"/>
              </a:rPr>
              <a:t>https://c8.alamy.com/comp/2GXY9RE/top-view-of-sugar-substitute-crystalline-extract-of-stevia-plant-in-wood-spoon-isolated-on-white-background-2GXY9RE.jpg</a:t>
            </a:r>
            <a:endParaRPr lang="ru-RU" sz="8000" dirty="0"/>
          </a:p>
          <a:p>
            <a:pPr algn="just"/>
            <a:r>
              <a:rPr lang="en-US" sz="8000" dirty="0"/>
              <a:t>16. </a:t>
            </a:r>
            <a:r>
              <a:rPr lang="en-US" sz="8000" u="sng" dirty="0">
                <a:hlinkClick r:id="rId17"/>
              </a:rPr>
              <a:t>https://i.pinimg.com/474x/3c/d2/33/3cd23328b303a4dd799f9c4f5fcbf1e7.jpg?nii=t</a:t>
            </a:r>
            <a:endParaRPr lang="ru-RU" sz="8000" dirty="0"/>
          </a:p>
          <a:p>
            <a:pPr algn="just"/>
            <a:endParaRPr lang="ru-RU" sz="8000" dirty="0"/>
          </a:p>
          <a:p>
            <a:pPr algn="just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7571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7788" y="620688"/>
            <a:ext cx="10801200" cy="1800200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en-US" sz="8000" dirty="0"/>
              <a:t>17. </a:t>
            </a:r>
            <a:r>
              <a:rPr lang="en-US" sz="8000" u="sng" dirty="0">
                <a:hlinkClick r:id="rId2"/>
              </a:rPr>
              <a:t>https://i2.wp.com/beremennuyu.ru/images/beremennuyu/2017/02/wlasciwos%CC%81ci-zielone-groszku.jpg</a:t>
            </a:r>
            <a:endParaRPr lang="ru-RU" sz="8000" dirty="0"/>
          </a:p>
          <a:p>
            <a:pPr algn="just"/>
            <a:r>
              <a:rPr lang="en-US" sz="8000" dirty="0"/>
              <a:t>18. </a:t>
            </a:r>
            <a:r>
              <a:rPr lang="en-US" sz="8000" u="sng" dirty="0">
                <a:hlinkClick r:id="rId3"/>
              </a:rPr>
              <a:t>https://farmacialoreto.it/image/catalog/landing/alimentibio/7.jpg</a:t>
            </a:r>
            <a:endParaRPr lang="ru-RU" sz="8000" dirty="0"/>
          </a:p>
          <a:p>
            <a:pPr algn="just"/>
            <a:r>
              <a:rPr lang="en-US" sz="8000" dirty="0"/>
              <a:t>19. </a:t>
            </a:r>
            <a:r>
              <a:rPr lang="en-US" sz="8000" u="sng" dirty="0">
                <a:hlinkClick r:id="rId4"/>
              </a:rPr>
              <a:t>https://s.alicdn.com/@sc04/kf/Af5079cd49a23451f8fef206f189185343.png_300x300.jpg</a:t>
            </a:r>
            <a:endParaRPr lang="ru-RU" sz="8000" dirty="0"/>
          </a:p>
          <a:p>
            <a:pPr algn="just"/>
            <a:r>
              <a:rPr lang="en-US" sz="8000" dirty="0"/>
              <a:t>20. </a:t>
            </a:r>
            <a:r>
              <a:rPr lang="en-US" sz="8000" u="sng" dirty="0">
                <a:hlinkClick r:id="rId5"/>
              </a:rPr>
              <a:t>https://iasbh.tmgrup.com.tr/256f91/0/0/0/0/0/0?u=http://i.sabah.com.tr/sb/galeri/yasam/7den-77ye-saglik-sacan-besinler/24.jpg&amp;mw=752&amp;mh=700</a:t>
            </a:r>
            <a:endParaRPr lang="ru-RU" sz="8000" dirty="0"/>
          </a:p>
          <a:p>
            <a:pPr algn="just"/>
            <a:r>
              <a:rPr lang="en-US" sz="8000" dirty="0"/>
              <a:t>21. </a:t>
            </a:r>
            <a:r>
              <a:rPr lang="en-US" sz="8000" u="sng" dirty="0">
                <a:hlinkClick r:id="rId6"/>
              </a:rPr>
              <a:t>https://i.pinimg.com/originals/b3/a1/c0/b3a1c015d0a1d053e2cd94cb572436c6.jpg</a:t>
            </a:r>
            <a:endParaRPr lang="ru-RU" sz="8000" dirty="0"/>
          </a:p>
          <a:p>
            <a:pPr algn="just"/>
            <a:r>
              <a:rPr lang="en-US" sz="8000" dirty="0"/>
              <a:t>22. </a:t>
            </a:r>
            <a:r>
              <a:rPr lang="en-US" sz="8000" u="sng" dirty="0">
                <a:hlinkClick r:id="rId7"/>
              </a:rPr>
              <a:t>https://www.mk.ru/upload/entities/2024/02/01/08/articles/detailPicture/f3/82/20/08/3776477e38eee5402af1c04f0ca4ec55.jpg</a:t>
            </a:r>
            <a:endParaRPr lang="ru-RU" sz="8000" dirty="0"/>
          </a:p>
          <a:p>
            <a:pPr algn="just"/>
            <a:r>
              <a:rPr lang="en-US" sz="8000" dirty="0"/>
              <a:t>23. </a:t>
            </a:r>
            <a:r>
              <a:rPr lang="en-US" sz="8000" u="sng" dirty="0">
                <a:hlinkClick r:id="rId8"/>
              </a:rPr>
              <a:t>https://i.pinimg.com/originals/4f/66/f2/4f66f28ba25622a056130de8e23cf5cb.png</a:t>
            </a:r>
            <a:endParaRPr lang="ru-RU" sz="8000" dirty="0"/>
          </a:p>
          <a:p>
            <a:pPr algn="just"/>
            <a:r>
              <a:rPr lang="en-US" sz="8000" dirty="0"/>
              <a:t>24. </a:t>
            </a:r>
            <a:r>
              <a:rPr lang="en-US" sz="8000" u="sng" dirty="0">
                <a:hlinkClick r:id="rId9"/>
              </a:rPr>
              <a:t>https://i.pinimg.com/736x/3f/a0/3b/3fa03b2db57d88e189b27b478db54c69.jpg</a:t>
            </a:r>
            <a:endParaRPr lang="ru-RU" sz="8000" dirty="0"/>
          </a:p>
          <a:p>
            <a:pPr algn="just"/>
            <a:r>
              <a:rPr lang="en-US" sz="8000" dirty="0"/>
              <a:t>25. </a:t>
            </a:r>
            <a:r>
              <a:rPr lang="en-US" sz="8000" u="sng" dirty="0">
                <a:hlinkClick r:id="rId10"/>
              </a:rPr>
              <a:t>https://dam.nmhmedia.sk/image/b0c4e45d-1db9-48c5-8e0a-3a828083394a_phpghlcoo.jpg/1920/1080</a:t>
            </a:r>
            <a:endParaRPr lang="ru-RU" sz="8000" dirty="0"/>
          </a:p>
          <a:p>
            <a:pPr algn="just"/>
            <a:r>
              <a:rPr lang="en-US" sz="8000" dirty="0"/>
              <a:t>26. </a:t>
            </a:r>
            <a:r>
              <a:rPr lang="en-US" sz="8000" u="sng" dirty="0">
                <a:hlinkClick r:id="rId11"/>
              </a:rPr>
              <a:t>https://avatars.mds.yandex.net/get-mpic/4901709/img_id4555970962997797008.jpeg/orig</a:t>
            </a:r>
            <a:endParaRPr lang="ru-RU" sz="8000" dirty="0"/>
          </a:p>
          <a:p>
            <a:pPr algn="just"/>
            <a:r>
              <a:rPr lang="en-US" sz="8000" dirty="0"/>
              <a:t>27. </a:t>
            </a:r>
            <a:r>
              <a:rPr lang="en-US" sz="8000" u="sng" dirty="0">
                <a:hlinkClick r:id="rId12"/>
              </a:rPr>
              <a:t>https://avatars.dzeninfra.ru/get-zen_doc/271828/pub_6708e1bf447eaa4e46d9f724_670ce804333b6376809e529f/scale_1200</a:t>
            </a:r>
            <a:endParaRPr lang="ru-RU" sz="8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518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4925" y="1412776"/>
            <a:ext cx="6624736" cy="792088"/>
          </a:xfrm>
        </p:spPr>
        <p:txBody>
          <a:bodyPr rtlCol="0"/>
          <a:lstStyle/>
          <a:p>
            <a:r>
              <a:rPr lang="ru-RU" sz="6600" dirty="0" err="1"/>
              <a:t>Адна</a:t>
            </a:r>
            <a:r>
              <a:rPr lang="ru-RU" sz="6600" dirty="0"/>
              <a:t> </a:t>
            </a:r>
            <a:r>
              <a:rPr lang="ru-RU" sz="6600" dirty="0" err="1"/>
              <a:t>страва</a:t>
            </a:r>
            <a:r>
              <a:rPr lang="ru-RU" sz="6600" dirty="0"/>
              <a:t> – </a:t>
            </a:r>
            <a:r>
              <a:rPr lang="ru-RU" sz="6600" dirty="0" err="1"/>
              <a:t>розныя</a:t>
            </a:r>
            <a:r>
              <a:rPr lang="ru-RU" sz="6600" dirty="0"/>
              <a:t> </a:t>
            </a:r>
            <a:r>
              <a:rPr lang="ru-RU" sz="6600" dirty="0" err="1"/>
              <a:t>назвы</a:t>
            </a:r>
            <a:endParaRPr lang="ru-RU" sz="6600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083" y="2420888"/>
            <a:ext cx="5890419" cy="3928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152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894612" y="1052736"/>
            <a:ext cx="3124201" cy="1748287"/>
          </a:xfrm>
        </p:spPr>
        <p:txBody>
          <a:bodyPr rtlCol="0">
            <a:noAutofit/>
          </a:bodyPr>
          <a:lstStyle/>
          <a:p>
            <a:pPr algn="ctr" rtl="0">
              <a:spcBef>
                <a:spcPts val="600"/>
              </a:spcBef>
            </a:pPr>
            <a:r>
              <a:rPr lang="be-BY" sz="4000" dirty="0"/>
              <a:t>дранікі</a:t>
            </a:r>
          </a:p>
          <a:p>
            <a:pPr algn="ctr" rtl="0">
              <a:spcBef>
                <a:spcPts val="600"/>
              </a:spcBef>
            </a:pPr>
            <a:endParaRPr lang="be-BY" sz="4000" dirty="0"/>
          </a:p>
          <a:p>
            <a:pPr algn="ctr" rtl="0">
              <a:spcBef>
                <a:spcPts val="600"/>
              </a:spcBef>
            </a:pPr>
            <a:r>
              <a:rPr lang="be-BY" sz="4000" dirty="0"/>
              <a:t>бульбянікі </a:t>
            </a:r>
          </a:p>
          <a:p>
            <a:pPr algn="ctr" rtl="0">
              <a:spcBef>
                <a:spcPts val="600"/>
              </a:spcBef>
            </a:pPr>
            <a:endParaRPr lang="be-BY" sz="4000" dirty="0"/>
          </a:p>
          <a:p>
            <a:pPr algn="ctr" rtl="0">
              <a:spcBef>
                <a:spcPts val="600"/>
              </a:spcBef>
            </a:pPr>
            <a:r>
              <a:rPr lang="be-BY" sz="4000" dirty="0"/>
              <a:t>бульбяныя аладкі</a:t>
            </a:r>
          </a:p>
          <a:p>
            <a:pPr algn="ctr" rtl="0">
              <a:spcBef>
                <a:spcPts val="600"/>
              </a:spcBef>
            </a:pPr>
            <a:endParaRPr lang="be-BY" sz="4000" dirty="0"/>
          </a:p>
          <a:p>
            <a:pPr algn="ctr" rtl="0">
              <a:spcBef>
                <a:spcPts val="600"/>
              </a:spcBef>
            </a:pPr>
            <a:r>
              <a:rPr lang="be-BY" sz="4000" dirty="0"/>
              <a:t>драчонікі</a:t>
            </a:r>
            <a:endParaRPr lang="ru-RU" sz="4000" dirty="0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66" r="152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9738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5" r="10135"/>
          <a:stretch>
            <a:fillRect/>
          </a:stretch>
        </p:blipFill>
        <p:spPr>
          <a:xfrm>
            <a:off x="693812" y="692696"/>
            <a:ext cx="5914664" cy="55626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54652" y="2276872"/>
            <a:ext cx="2923727" cy="733279"/>
          </a:xfrm>
        </p:spPr>
        <p:txBody>
          <a:bodyPr>
            <a:noAutofit/>
          </a:bodyPr>
          <a:lstStyle/>
          <a:p>
            <a:r>
              <a:rPr lang="be-BY" sz="4000" dirty="0"/>
              <a:t>халаднік</a:t>
            </a:r>
          </a:p>
          <a:p>
            <a:endParaRPr lang="be-BY" sz="4000" dirty="0"/>
          </a:p>
          <a:p>
            <a:r>
              <a:rPr lang="be-BY" sz="4000" dirty="0"/>
              <a:t>бацвінне</a:t>
            </a:r>
          </a:p>
        </p:txBody>
      </p:sp>
    </p:spTree>
    <p:extLst>
      <p:ext uri="{BB962C8B-B14F-4D97-AF65-F5344CB8AC3E}">
        <p14:creationId xmlns:p14="http://schemas.microsoft.com/office/powerpoint/2010/main" val="413684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7" r="14697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606580" y="2204864"/>
            <a:ext cx="3340225" cy="2125588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ru-RU" sz="4000" dirty="0" err="1"/>
              <a:t>тушаная</a:t>
            </a:r>
            <a:r>
              <a:rPr lang="ru-RU" sz="4000" dirty="0"/>
              <a:t> </a:t>
            </a:r>
            <a:r>
              <a:rPr lang="ru-RU" sz="4000" dirty="0" err="1"/>
              <a:t>бульба</a:t>
            </a:r>
            <a:r>
              <a:rPr lang="ru-RU" sz="4000" dirty="0"/>
              <a:t>  </a:t>
            </a:r>
          </a:p>
          <a:p>
            <a:pPr algn="ctr">
              <a:spcBef>
                <a:spcPts val="0"/>
              </a:spcBef>
            </a:pPr>
            <a:r>
              <a:rPr lang="ru-RU" sz="4000" dirty="0"/>
              <a:t>з </a:t>
            </a:r>
            <a:r>
              <a:rPr lang="ru-RU" sz="4000" dirty="0" err="1"/>
              <a:t>грыбамі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790733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909836" y="5157192"/>
            <a:ext cx="10513168" cy="947736"/>
          </a:xfrm>
        </p:spPr>
        <p:txBody>
          <a:bodyPr rtlCol="0">
            <a:noAutofit/>
          </a:bodyPr>
          <a:lstStyle/>
          <a:p>
            <a:pPr rtl="0"/>
            <a:r>
              <a:rPr lang="ru-RU" sz="4800" dirty="0" err="1"/>
              <a:t>Адбярыце</a:t>
            </a:r>
            <a:r>
              <a:rPr lang="ru-RU" sz="4800" dirty="0"/>
              <a:t> </a:t>
            </a:r>
            <a:r>
              <a:rPr lang="ru-RU" sz="4800" dirty="0" err="1"/>
              <a:t>страву</a:t>
            </a:r>
            <a:r>
              <a:rPr lang="ru-RU" sz="4800" dirty="0"/>
              <a:t>, </a:t>
            </a:r>
            <a:r>
              <a:rPr lang="ru-RU" sz="4800" dirty="0" err="1"/>
              <a:t>якую</a:t>
            </a:r>
            <a:r>
              <a:rPr lang="ru-RU" sz="4800" dirty="0"/>
              <a:t> </a:t>
            </a:r>
            <a:r>
              <a:rPr lang="ru-RU" sz="4800" dirty="0" err="1"/>
              <a:t>хочаце</a:t>
            </a:r>
            <a:r>
              <a:rPr lang="ru-RU" sz="4800" dirty="0"/>
              <a:t> </a:t>
            </a:r>
            <a:r>
              <a:rPr lang="ru-RU" sz="4800" dirty="0" err="1"/>
              <a:t>прыгатаваць</a:t>
            </a:r>
            <a:r>
              <a:rPr lang="ru-RU" sz="4800" dirty="0"/>
              <a:t>.</a:t>
            </a:r>
          </a:p>
        </p:txBody>
      </p:sp>
      <p:pic>
        <p:nvPicPr>
          <p:cNvPr id="7" name="Рисунок 6">
            <a:hlinkClick r:id="rId3" action="ppaction://hlinksldjump"/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932" y="973215"/>
            <a:ext cx="2592388" cy="3203775"/>
          </a:xfrm>
        </p:spPr>
      </p:pic>
      <p:pic>
        <p:nvPicPr>
          <p:cNvPr id="8" name="Рисунок 7">
            <a:hlinkClick r:id="rId5" action="ppaction://hlinksldjump"/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87"/>
          <a:stretch/>
        </p:blipFill>
        <p:spPr>
          <a:xfrm>
            <a:off x="4920941" y="973215"/>
            <a:ext cx="2380701" cy="3406982"/>
          </a:xfrm>
        </p:spPr>
      </p:pic>
      <p:pic>
        <p:nvPicPr>
          <p:cNvPr id="9" name="Рисунок 8">
            <a:hlinkClick r:id="rId7" action="ppaction://hlinksldjump"/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5"/>
          <a:stretch/>
        </p:blipFill>
        <p:spPr>
          <a:xfrm>
            <a:off x="8038628" y="936053"/>
            <a:ext cx="2443876" cy="3385651"/>
          </a:xfrm>
        </p:spPr>
      </p:pic>
    </p:spTree>
    <p:extLst>
      <p:ext uri="{BB962C8B-B14F-4D97-AF65-F5344CB8AC3E}">
        <p14:creationId xmlns:p14="http://schemas.microsoft.com/office/powerpoint/2010/main" val="307381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6100" y="-171400"/>
            <a:ext cx="7670802" cy="1143000"/>
          </a:xfrm>
        </p:spPr>
        <p:txBody>
          <a:bodyPr/>
          <a:lstStyle/>
          <a:p>
            <a:r>
              <a:rPr lang="ru-RU" dirty="0" err="1"/>
              <a:t>Выберыце</a:t>
            </a:r>
            <a:r>
              <a:rPr lang="ru-RU" dirty="0"/>
              <a:t> </a:t>
            </a:r>
            <a:r>
              <a:rPr lang="ru-RU" dirty="0" err="1"/>
              <a:t>патрэбныя</a:t>
            </a:r>
            <a:r>
              <a:rPr lang="ru-RU" dirty="0"/>
              <a:t> </a:t>
            </a:r>
            <a:r>
              <a:rPr lang="ru-RU" dirty="0" err="1"/>
              <a:t>прадукты</a:t>
            </a:r>
            <a:r>
              <a:rPr lang="ru-RU" dirty="0"/>
              <a:t>.</a:t>
            </a: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9" r="4529"/>
          <a:stretch>
            <a:fillRect/>
          </a:stretch>
        </p:blipFill>
        <p:spPr/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7555" y="1124744"/>
            <a:ext cx="2713265" cy="271326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2604" y="4712076"/>
            <a:ext cx="2848448" cy="189706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6"/>
          <a:srcRect b="5289"/>
          <a:stretch/>
        </p:blipFill>
        <p:spPr>
          <a:xfrm>
            <a:off x="8502503" y="3199165"/>
            <a:ext cx="2052419" cy="194387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369816">
            <a:off x="4871305" y="3625417"/>
            <a:ext cx="2023821" cy="303573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26060" y="5013176"/>
            <a:ext cx="1728192" cy="137045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30517" y="1180480"/>
            <a:ext cx="1927715" cy="192771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0"/>
          <a:srcRect t="30471" b="8588"/>
          <a:stretch/>
        </p:blipFill>
        <p:spPr>
          <a:xfrm>
            <a:off x="6277259" y="2925450"/>
            <a:ext cx="2257246" cy="137559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203829">
            <a:off x="7761035" y="1451349"/>
            <a:ext cx="3328035" cy="1898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30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2084" y="-204697"/>
            <a:ext cx="7670802" cy="1143000"/>
          </a:xfrm>
        </p:spPr>
        <p:txBody>
          <a:bodyPr/>
          <a:lstStyle/>
          <a:p>
            <a:r>
              <a:rPr lang="be-BY" dirty="0"/>
              <a:t>Выберыце патрэбныя прадукты.</a:t>
            </a:r>
            <a:endParaRPr lang="ru-RU" dirty="0"/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86" b="4745"/>
          <a:stretch/>
        </p:blipFill>
        <p:spPr>
          <a:xfrm rot="180000">
            <a:off x="354210" y="403383"/>
            <a:ext cx="1446157" cy="1843376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r="-1024" b="5592"/>
          <a:stretch/>
        </p:blipFill>
        <p:spPr>
          <a:xfrm>
            <a:off x="8182644" y="4295182"/>
            <a:ext cx="3075414" cy="22014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9261" y="1055205"/>
            <a:ext cx="1872208" cy="18722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/>
          <a:srcRect t="22507"/>
          <a:stretch/>
        </p:blipFill>
        <p:spPr>
          <a:xfrm>
            <a:off x="5252091" y="2890579"/>
            <a:ext cx="2976656" cy="153625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/>
          <a:srcRect t="18813" b="18323"/>
          <a:stretch/>
        </p:blipFill>
        <p:spPr>
          <a:xfrm rot="1676690">
            <a:off x="6403315" y="1972978"/>
            <a:ext cx="3521592" cy="102942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/>
          <a:srcRect t="12029" b="6953"/>
          <a:stretch/>
        </p:blipFill>
        <p:spPr>
          <a:xfrm>
            <a:off x="2425487" y="2949472"/>
            <a:ext cx="2405055" cy="134571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43606" y="4568765"/>
            <a:ext cx="1717489" cy="17174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0"/>
          <a:srcRect l="13433" t="6008" r="3519"/>
          <a:stretch/>
        </p:blipFill>
        <p:spPr>
          <a:xfrm>
            <a:off x="9318625" y="925166"/>
            <a:ext cx="1800201" cy="203744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1"/>
          <a:srcRect l="10784" t="11843" r="7256"/>
          <a:stretch/>
        </p:blipFill>
        <p:spPr>
          <a:xfrm>
            <a:off x="2585813" y="4509120"/>
            <a:ext cx="2828210" cy="2215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03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4092" y="-243408"/>
            <a:ext cx="7670802" cy="1143000"/>
          </a:xfrm>
        </p:spPr>
        <p:txBody>
          <a:bodyPr/>
          <a:lstStyle/>
          <a:p>
            <a:r>
              <a:rPr lang="be-BY" dirty="0"/>
              <a:t>Выберыце патрэбныя прадукты.</a:t>
            </a:r>
            <a:endParaRPr lang="ru-RU" dirty="0"/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6" b="4016"/>
          <a:stretch>
            <a:fillRect/>
          </a:stretch>
        </p:blipFill>
        <p:spPr/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b="5592"/>
          <a:stretch/>
        </p:blipFill>
        <p:spPr>
          <a:xfrm>
            <a:off x="8266200" y="4239370"/>
            <a:ext cx="3086772" cy="22322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t="10771" b="15888"/>
          <a:stretch/>
        </p:blipFill>
        <p:spPr>
          <a:xfrm>
            <a:off x="8735853" y="2480712"/>
            <a:ext cx="2316349" cy="169883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0487" y="3475613"/>
            <a:ext cx="2337251" cy="287385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/>
          <a:srcRect l="4854" t="6136" r="4854" b="7963"/>
          <a:stretch/>
        </p:blipFill>
        <p:spPr>
          <a:xfrm>
            <a:off x="2365060" y="959684"/>
            <a:ext cx="3888433" cy="212507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045415">
            <a:off x="5457560" y="2406195"/>
            <a:ext cx="1920737" cy="256098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9"/>
          <a:srcRect t="24800" b="24800"/>
          <a:stretch/>
        </p:blipFill>
        <p:spPr>
          <a:xfrm>
            <a:off x="4983797" y="4725144"/>
            <a:ext cx="3096344" cy="156053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0"/>
          <a:srcRect l="5976" t="33876" b="6464"/>
          <a:stretch/>
        </p:blipFill>
        <p:spPr>
          <a:xfrm>
            <a:off x="6834125" y="1127954"/>
            <a:ext cx="3059903" cy="1292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870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Деликатесы (16x9)">
  <a:themeElements>
    <a:clrScheme name="FoodGourmet">
      <a:dk1>
        <a:srgbClr val="4D0511"/>
      </a:dk1>
      <a:lt1>
        <a:sysClr val="window" lastClr="FFFFFF"/>
      </a:lt1>
      <a:dk2>
        <a:srgbClr val="000000"/>
      </a:dk2>
      <a:lt2>
        <a:srgbClr val="DDDDDD"/>
      </a:lt2>
      <a:accent1>
        <a:srgbClr val="CA2A1E"/>
      </a:accent1>
      <a:accent2>
        <a:srgbClr val="EE6612"/>
      </a:accent2>
      <a:accent3>
        <a:srgbClr val="EBA61D"/>
      </a:accent3>
      <a:accent4>
        <a:srgbClr val="70A22E"/>
      </a:accent4>
      <a:accent5>
        <a:srgbClr val="359986"/>
      </a:accent5>
      <a:accent6>
        <a:srgbClr val="8159A4"/>
      </a:accent6>
      <a:hlink>
        <a:srgbClr val="3777BD"/>
      </a:hlink>
      <a:folHlink>
        <a:srgbClr val="B2B2B2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0895196_TF02901023" id="{E36CCFD1-0AC2-46C3-8627-B47474A99C12}" vid="{94124192-0B5A-44CE-B2F4-7FD526EAF1C3}"/>
    </a:ext>
  </a:extLst>
</a:theme>
</file>

<file path=ppt/theme/theme2.xml><?xml version="1.0" encoding="utf-8"?>
<a:theme xmlns:a="http://schemas.openxmlformats.org/drawingml/2006/main" name="Тема Office">
  <a:themeElements>
    <a:clrScheme name="FoodGourmet">
      <a:dk1>
        <a:srgbClr val="4D0511"/>
      </a:dk1>
      <a:lt1>
        <a:sysClr val="window" lastClr="FFFFFF"/>
      </a:lt1>
      <a:dk2>
        <a:srgbClr val="000000"/>
      </a:dk2>
      <a:lt2>
        <a:srgbClr val="DDDDDD"/>
      </a:lt2>
      <a:accent1>
        <a:srgbClr val="CA2A1E"/>
      </a:accent1>
      <a:accent2>
        <a:srgbClr val="EE6612"/>
      </a:accent2>
      <a:accent3>
        <a:srgbClr val="EBA61D"/>
      </a:accent3>
      <a:accent4>
        <a:srgbClr val="70A22E"/>
      </a:accent4>
      <a:accent5>
        <a:srgbClr val="359986"/>
      </a:accent5>
      <a:accent6>
        <a:srgbClr val="8159A4"/>
      </a:accent6>
      <a:hlink>
        <a:srgbClr val="3777BD"/>
      </a:hlink>
      <a:folHlink>
        <a:srgbClr val="B2B2B2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FoodGourmet">
      <a:dk1>
        <a:srgbClr val="4D0511"/>
      </a:dk1>
      <a:lt1>
        <a:sysClr val="window" lastClr="FFFFFF"/>
      </a:lt1>
      <a:dk2>
        <a:srgbClr val="000000"/>
      </a:dk2>
      <a:lt2>
        <a:srgbClr val="DDDDDD"/>
      </a:lt2>
      <a:accent1>
        <a:srgbClr val="CA2A1E"/>
      </a:accent1>
      <a:accent2>
        <a:srgbClr val="EE6612"/>
      </a:accent2>
      <a:accent3>
        <a:srgbClr val="EBA61D"/>
      </a:accent3>
      <a:accent4>
        <a:srgbClr val="70A22E"/>
      </a:accent4>
      <a:accent5>
        <a:srgbClr val="359986"/>
      </a:accent5>
      <a:accent6>
        <a:srgbClr val="8159A4"/>
      </a:accent6>
      <a:hlink>
        <a:srgbClr val="3777BD"/>
      </a:hlink>
      <a:folHlink>
        <a:srgbClr val="B2B2B2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Пища — подготовка к презентации (широкоэкранный формат)</Template>
  <TotalTime>234</TotalTime>
  <Words>729</Words>
  <Application>Microsoft Office PowerPoint</Application>
  <PresentationFormat>Карыстальніцкі</PresentationFormat>
  <Paragraphs>62</Paragraphs>
  <Slides>13</Slides>
  <Notes>4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2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13</vt:i4>
      </vt:variant>
    </vt:vector>
  </HeadingPairs>
  <TitlesOfParts>
    <vt:vector size="16" baseType="lpstr">
      <vt:lpstr>Arial</vt:lpstr>
      <vt:lpstr>Cambria</vt:lpstr>
      <vt:lpstr>Деликатесы (16x9)</vt:lpstr>
      <vt:lpstr>Стравы беларускай нацыянальнай кухні.  Сямейны рэцэпт.</vt:lpstr>
      <vt:lpstr>Адна страва – розныя назвы</vt:lpstr>
      <vt:lpstr>Прэзентацыя PowerPoint</vt:lpstr>
      <vt:lpstr>Прэзентацыя PowerPoint</vt:lpstr>
      <vt:lpstr>Прэзентацыя PowerPoint</vt:lpstr>
      <vt:lpstr>Адбярыце страву, якую хочаце прыгатаваць.</vt:lpstr>
      <vt:lpstr>Выберыце патрэбныя прадукты.</vt:lpstr>
      <vt:lpstr>Выберыце патрэбныя прадукты.</vt:lpstr>
      <vt:lpstr>Выберыце патрэбныя прадукты.</vt:lpstr>
      <vt:lpstr>Назва – малюнак </vt:lpstr>
      <vt:lpstr>Дзякуй за ўвагу! Смачна есці!</vt:lpstr>
      <vt:lpstr>Спiс выкарыстаных крынiц</vt:lpstr>
      <vt:lpstr>Прэзентацыя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Стравы беларускай нацыянальнай кухні. Сямейны рэцэпт.</dc:title>
  <dc:creator>user</dc:creator>
  <cp:lastModifiedBy>Галина</cp:lastModifiedBy>
  <cp:revision>30</cp:revision>
  <dcterms:created xsi:type="dcterms:W3CDTF">2025-05-30T09:09:07Z</dcterms:created>
  <dcterms:modified xsi:type="dcterms:W3CDTF">2025-09-09T18:08:06Z</dcterms:modified>
</cp:coreProperties>
</file>