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3" r:id="rId10"/>
    <p:sldId id="436" r:id="rId11"/>
    <p:sldId id="437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8507506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657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центнеров.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центнеров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103366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6"/>
            <a:ext cx="8382000" cy="235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86753" y="1064501"/>
            <a:ext cx="10004612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Первый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Сколько центнеров?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 1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6 т, 2 т, 8 т                       4 т, 9 т, 7 т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707341" y="0"/>
            <a:ext cx="8669161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Сколько центнеров?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т = 60 ц                        4 т = 40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 т = 20 ц 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т = 90 ц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 т = 80 ц                        7 т = 70 ц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9224683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Сколько центнеров?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6 т, 2 т, 8 т                  4 т, 9 т, 7 т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7FA141A-4399-478C-81F8-7F67B93F856F}"/>
              </a:ext>
            </a:extLst>
          </p:cNvPr>
          <p:cNvSpPr/>
          <p:nvPr/>
        </p:nvSpPr>
        <p:spPr>
          <a:xfrm>
            <a:off x="3129202" y="4260096"/>
            <a:ext cx="352120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 учителя.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54F34F2-DAA3-408D-80E8-EC457415A275}"/>
              </a:ext>
            </a:extLst>
          </p:cNvPr>
          <p:cNvSpPr/>
          <p:nvPr/>
        </p:nvSpPr>
        <p:spPr>
          <a:xfrm>
            <a:off x="7315199" y="4260096"/>
            <a:ext cx="390373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ответов соседа. </a:t>
            </a:r>
          </a:p>
        </p:txBody>
      </p:sp>
    </p:spTree>
    <p:extLst>
      <p:ext uri="{BB962C8B-B14F-4D97-AF65-F5344CB8AC3E}">
        <p14:creationId xmlns:p14="http://schemas.microsoft.com/office/powerpoint/2010/main" val="293544222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77524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Образец правильного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Сколько центнеров?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6 т, 2 т, 8 т                       4 т, 9 т, 7 т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7" y="4260096"/>
            <a:ext cx="3654698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Учитель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центнеров   в 5 т?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77953" y="4260096"/>
            <a:ext cx="2041052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Ученики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 1 т = 10 ц,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 5 т = 50 ц.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9224683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Сколько центнеров?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6 т, 2 т, 8 т                 4 т, 9 т, 7 т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E62E4CC-7CDE-4079-9570-AACD28EF3C0E}"/>
              </a:ext>
            </a:extLst>
          </p:cNvPr>
          <p:cNvSpPr/>
          <p:nvPr/>
        </p:nvSpPr>
        <p:spPr>
          <a:xfrm>
            <a:off x="3129202" y="4260096"/>
            <a:ext cx="352120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 учителя.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707099E-B64B-4EDA-9717-0832A51958D4}"/>
              </a:ext>
            </a:extLst>
          </p:cNvPr>
          <p:cNvSpPr/>
          <p:nvPr/>
        </p:nvSpPr>
        <p:spPr>
          <a:xfrm>
            <a:off x="7315199" y="4260096"/>
            <a:ext cx="390373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ответов соседа. </a:t>
            </a:r>
          </a:p>
        </p:txBody>
      </p:sp>
    </p:spTree>
    <p:extLst>
      <p:ext uri="{BB962C8B-B14F-4D97-AF65-F5344CB8AC3E}">
        <p14:creationId xmlns:p14="http://schemas.microsoft.com/office/powerpoint/2010/main" val="37076777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707341" y="0"/>
            <a:ext cx="8669161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центнеров?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т = 60 ц                        4 т = 40 ц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 т = 20 ц 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т = 90 ц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 т = 80 ц                        7 т = 70 ц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2419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481" y="1375553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20202</TotalTime>
  <Words>474</Words>
  <Application>Microsoft Office PowerPoint</Application>
  <PresentationFormat>Шырокаэкранны</PresentationFormat>
  <Paragraphs>91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405</cp:revision>
  <dcterms:created xsi:type="dcterms:W3CDTF">2022-11-26T19:01:26Z</dcterms:created>
  <dcterms:modified xsi:type="dcterms:W3CDTF">2025-07-31T09:48:34Z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