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14"/>
  </p:handoutMasterIdLst>
  <p:sldIdLst>
    <p:sldId id="263" r:id="rId5"/>
    <p:sldId id="421" r:id="rId6"/>
    <p:sldId id="429" r:id="rId7"/>
    <p:sldId id="422" r:id="rId8"/>
    <p:sldId id="329" r:id="rId9"/>
    <p:sldId id="420" r:id="rId10"/>
    <p:sldId id="430" r:id="rId11"/>
    <p:sldId id="326" r:id="rId12"/>
    <p:sldId id="262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hyperlink" Target="https://flomaster.club/43917-zarjadka-dlja-detej-risunok.html" TargetMode="External"/><Relationship Id="rId5" Type="http://schemas.openxmlformats.org/officeDocument/2006/relationships/image" Target="../media/image15.png"/><Relationship Id="rId10" Type="http://schemas.openxmlformats.org/officeDocument/2006/relationships/image" Target="../media/image2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547352"/>
            <a:ext cx="11028219" cy="2352391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Эффективные методы повторения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системы мер </a:t>
            </a:r>
            <a:r>
              <a:rPr lang="ru-RU" sz="3200" b="1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массы </a:t>
            </a:r>
            <a:br>
              <a:rPr lang="ru-RU" sz="3200" b="1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в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Задание 1</a:t>
            </a:r>
          </a:p>
        </p:txBody>
      </p:sp>
    </p:spTree>
    <p:extLst>
      <p:ext uri="{BB962C8B-B14F-4D97-AF65-F5344CB8AC3E}">
        <p14:creationId xmlns:p14="http://schemas.microsoft.com/office/powerpoint/2010/main" val="3301679814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179109" y="402672"/>
            <a:ext cx="1180235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 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5506" y="4079035"/>
            <a:ext cx="450028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вспомни,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945D3C3-FECA-4312-8A6B-0894C59B4B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" y="3514164"/>
            <a:ext cx="2511170" cy="341889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DAC5AB9-2AFB-46AB-8502-A57AD76113B7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1631577" y="1086372"/>
            <a:ext cx="9108141" cy="2454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815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196352" y="847568"/>
            <a:ext cx="8184777" cy="21741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Сколько граммов?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        Вариант 2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кг, 8 кг, 4 кг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 кг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 кг, 6 кг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303929" y="885674"/>
            <a:ext cx="9373718" cy="41679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Сколько граммов?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2 кг = 2000 г                   9 кг = 9000 г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8 кг = 8000 г 		   3 кг = 3000 г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4 кг = 4000 г                   6 кг = 6000 г 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4715524"/>
            <a:ext cx="5925671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3" y="3362991"/>
            <a:ext cx="2431106" cy="3370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0FA43B6E-9308-4B58-B879-FAA42F029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1042" y="1530931"/>
            <a:ext cx="6904767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1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3526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килограмме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граммов.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кг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290047" y="4877145"/>
            <a:ext cx="70462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3526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килограмме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граммов.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кг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54151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245792"/>
            <a:ext cx="8951241" cy="11243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 </a:t>
            </a:r>
            <a:r>
              <a:rPr lang="ru-RU" sz="2400" b="1" dirty="0">
                <a:solidFill>
                  <a:srgbClr val="FF0000"/>
                </a:solidFill>
              </a:rPr>
              <a:t>граммов</a:t>
            </a:r>
            <a:r>
              <a:rPr lang="ru-RU" sz="2400" b="1" dirty="0"/>
              <a:t> в  </a:t>
            </a:r>
            <a:r>
              <a:rPr lang="ru-RU" sz="2400" b="1" dirty="0">
                <a:solidFill>
                  <a:srgbClr val="FF0000"/>
                </a:solidFill>
              </a:rPr>
              <a:t>1 кг</a:t>
            </a:r>
            <a:r>
              <a:rPr lang="ru-RU" sz="2400" b="1" dirty="0"/>
              <a:t>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массы 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19855</TotalTime>
  <Words>255</Words>
  <Application>Microsoft Office PowerPoint</Application>
  <PresentationFormat>Шырокаэкранны</PresentationFormat>
  <Paragraphs>54</Paragraphs>
  <Slides>9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9</vt:i4>
      </vt:variant>
    </vt:vector>
  </HeadingPairs>
  <TitlesOfParts>
    <vt:vector size="16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Эффективные методы повторения системы мер массы   в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378</cp:revision>
  <dcterms:created xsi:type="dcterms:W3CDTF">2022-11-26T19:01:26Z</dcterms:created>
  <dcterms:modified xsi:type="dcterms:W3CDTF">2025-07-31T09:01:57Z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