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8"/>
  </p:handoutMasterIdLst>
  <p:sldIdLst>
    <p:sldId id="263" r:id="rId5"/>
    <p:sldId id="421" r:id="rId6"/>
    <p:sldId id="429" r:id="rId7"/>
    <p:sldId id="422" r:id="rId8"/>
    <p:sldId id="438" r:id="rId9"/>
    <p:sldId id="439" r:id="rId10"/>
    <p:sldId id="440" r:id="rId11"/>
    <p:sldId id="442" r:id="rId12"/>
    <p:sldId id="329" r:id="rId13"/>
    <p:sldId id="420" r:id="rId14"/>
    <p:sldId id="443" r:id="rId15"/>
    <p:sldId id="326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в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8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8507506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8507506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EBB14C5-AD06-48A9-9722-32292EE9603A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823896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т</a:t>
            </a:r>
            <a:r>
              <a:rPr lang="ru-RU" sz="2400" b="1" dirty="0">
                <a:solidFill>
                  <a:schemeClr val="tx1"/>
                </a:solidFill>
              </a:rPr>
              <a:t>,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в</a:t>
            </a:r>
            <a:r>
              <a:rPr lang="ru-RU" sz="2400" b="1" dirty="0">
                <a:solidFill>
                  <a:srgbClr val="FF0000"/>
                </a:solidFill>
              </a:rPr>
              <a:t> 1 ц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9989" y="4033608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0162226-AB6C-45ED-936D-6A30C7FC9B8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1999130" y="1248345"/>
            <a:ext cx="8382000" cy="243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064501"/>
            <a:ext cx="11679115" cy="2174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Первый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Сколько тонн, центнеров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63 904 кг, 7650 кг, 50 904 кг        38 540 кг, 1502 кг, 30 407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0"/>
            <a:ext cx="10715406" cy="4167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Сколько тонн, центнеров и килограммов?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63 904 кг = 63 т 9 ц 4 кг          38 540 кг = 38 т 5 ц 40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7650 кг = 7 т 6 ц 50 кг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1502 кг = 1 т 5 ц 2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50 904 кг = 50 т 9 ц 4 кг          30 407 кг = 30 т 4 ц 7 кг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98129E-EF77-498E-A6DE-FAB93F413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429000"/>
            <a:ext cx="2352394" cy="334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064501"/>
            <a:ext cx="11679115" cy="3435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Сколько тонн, центнеров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63 904 кг, 7650 кг, 50 904 кг        38 540 кг, 1502 кг, 30 407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0079C6D-5D92-4954-8482-0436620B8AB1}"/>
              </a:ext>
            </a:extLst>
          </p:cNvPr>
          <p:cNvSpPr/>
          <p:nvPr/>
        </p:nvSpPr>
        <p:spPr>
          <a:xfrm>
            <a:off x="2640676" y="3636064"/>
            <a:ext cx="3903735" cy="24832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числа, 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проверь ответы соседа.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AF6AB50-995E-444E-956C-DCB33BB56EEE}"/>
              </a:ext>
            </a:extLst>
          </p:cNvPr>
          <p:cNvSpPr/>
          <p:nvPr/>
        </p:nvSpPr>
        <p:spPr>
          <a:xfrm>
            <a:off x="6714812" y="3636064"/>
            <a:ext cx="4107744" cy="24832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Запиши ответ в тетради,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объясни выполнение своих действий. </a:t>
            </a:r>
          </a:p>
        </p:txBody>
      </p:sp>
    </p:spTree>
    <p:extLst>
      <p:ext uri="{BB962C8B-B14F-4D97-AF65-F5344CB8AC3E}">
        <p14:creationId xmlns:p14="http://schemas.microsoft.com/office/powerpoint/2010/main" val="26298059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376519"/>
            <a:ext cx="11697044" cy="2701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Образец правильного устного объяснения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Сколько тонн, центнеров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63 904 кг, 7650 кг, 50 904 кг        38 540 кг, 1502 кг, 30 407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0079C6D-5D92-4954-8482-0436620B8AB1}"/>
              </a:ext>
            </a:extLst>
          </p:cNvPr>
          <p:cNvSpPr/>
          <p:nvPr/>
        </p:nvSpPr>
        <p:spPr>
          <a:xfrm>
            <a:off x="2998763" y="3411067"/>
            <a:ext cx="3119710" cy="23437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тонн, центнеров и килограммов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 </a:t>
            </a:r>
            <a:r>
              <a:rPr lang="ru-RU" sz="2800" b="1" i="1" dirty="0">
                <a:solidFill>
                  <a:srgbClr val="FF0000"/>
                </a:solidFill>
              </a:rPr>
              <a:t>53 712 </a:t>
            </a:r>
            <a:r>
              <a:rPr lang="ru-RU" sz="2800" b="1" i="1" dirty="0">
                <a:solidFill>
                  <a:schemeClr val="tx1"/>
                </a:solidFill>
              </a:rPr>
              <a:t>кг?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AF6AB50-995E-444E-956C-DCB33BB56EEE}"/>
              </a:ext>
            </a:extLst>
          </p:cNvPr>
          <p:cNvSpPr/>
          <p:nvPr/>
        </p:nvSpPr>
        <p:spPr>
          <a:xfrm>
            <a:off x="6427695" y="3836892"/>
            <a:ext cx="4903694" cy="18930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1 т = 1000 кг,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1 ц = 100 кг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53 712 кг =  53 т  7 ц 12 кг.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231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064501"/>
            <a:ext cx="11679115" cy="2174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Сколько тонн, центнеров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63 904 кг, 7650 кг, 50 904 кг        38 540 кг, 1502 кг, 30 407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0079C6D-5D92-4954-8482-0436620B8AB1}"/>
              </a:ext>
            </a:extLst>
          </p:cNvPr>
          <p:cNvSpPr/>
          <p:nvPr/>
        </p:nvSpPr>
        <p:spPr>
          <a:xfrm>
            <a:off x="2640676" y="3636064"/>
            <a:ext cx="3903735" cy="24832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числа, 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проверь ответы соседа.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AF6AB50-995E-444E-956C-DCB33BB56EEE}"/>
              </a:ext>
            </a:extLst>
          </p:cNvPr>
          <p:cNvSpPr/>
          <p:nvPr/>
        </p:nvSpPr>
        <p:spPr>
          <a:xfrm>
            <a:off x="6714812" y="3636064"/>
            <a:ext cx="4107744" cy="24832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Запиши ответ в тетради,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объясни выполнение своих действий. </a:t>
            </a:r>
          </a:p>
        </p:txBody>
      </p:sp>
    </p:spTree>
    <p:extLst>
      <p:ext uri="{BB962C8B-B14F-4D97-AF65-F5344CB8AC3E}">
        <p14:creationId xmlns:p14="http://schemas.microsoft.com/office/powerpoint/2010/main" val="3272426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0"/>
            <a:ext cx="10715406" cy="4167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Сколько тонн, центнеров и килограммов?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63 904 кг = 63 т 9 ц 4 кг          38 540 кг = 38 т 5 ц 40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7650 кг = 7 т 6 ц 50 кг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1502 кг = 1 т 5 ц 2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50 904 кг = 50 т 9 ц 4 кг          30 407 кг = 30 т 4 ц 7 кг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98129E-EF77-498E-A6DE-FAB93F413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429000"/>
            <a:ext cx="2352394" cy="334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29427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991" y="1375553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20457</TotalTime>
  <Words>642</Words>
  <Application>Microsoft Office PowerPoint</Application>
  <PresentationFormat>Шырокаэкранны</PresentationFormat>
  <Paragraphs>104</Paragraphs>
  <Slides>13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массы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415</cp:revision>
  <dcterms:created xsi:type="dcterms:W3CDTF">2022-11-26T19:01:26Z</dcterms:created>
  <dcterms:modified xsi:type="dcterms:W3CDTF">2025-07-31T09:49:49Z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