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8"/>
  </p:handoutMasterIdLst>
  <p:sldIdLst>
    <p:sldId id="263" r:id="rId5"/>
    <p:sldId id="421" r:id="rId6"/>
    <p:sldId id="429" r:id="rId7"/>
    <p:sldId id="422" r:id="rId8"/>
    <p:sldId id="438" r:id="rId9"/>
    <p:sldId id="439" r:id="rId10"/>
    <p:sldId id="440" r:id="rId11"/>
    <p:sldId id="441" r:id="rId12"/>
    <p:sldId id="329" r:id="rId13"/>
    <p:sldId id="420" r:id="rId14"/>
    <p:sldId id="430" r:id="rId15"/>
    <p:sldId id="326" r:id="rId16"/>
    <p:sldId id="26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</a:t>
            </a:r>
            <a: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массы </a:t>
            </a:r>
            <a:b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Задание 7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2" y="439272"/>
            <a:ext cx="8507506" cy="3526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3657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В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килограммов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т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массы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9989" y="4103366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0162226-AB6C-45ED-936D-6A30C7FC9B8F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1999130" y="1248346"/>
            <a:ext cx="8382000" cy="249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064501"/>
            <a:ext cx="11679115" cy="3435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Первый способ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Сколько тонн и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Вариант 1              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23 570 кг, 9600 кг, 37 001 кг        2480 кг, 71 260 кг, 83 050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72987" y="0"/>
            <a:ext cx="10650071" cy="4167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Сколько тонн и килограммов?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23 570 кг = 23 т 570 кг               2480 кг = 2 т 480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9600 кг = 9 т 600 кг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71 260 кг = 71 т 260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37 001 кг = 37 т 1 кг                   83 050 кг = 83 т 50 кг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98129E-EF77-498E-A6DE-FAB93F413A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429000"/>
            <a:ext cx="2352394" cy="334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064501"/>
            <a:ext cx="11679115" cy="3435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Сколько тонн и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Вариант 1              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23 570 кг, 9600 кг, 37 001 кг        2480 кг, 71 260 кг, 83 050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0079C6D-5D92-4954-8482-0436620B8AB1}"/>
              </a:ext>
            </a:extLst>
          </p:cNvPr>
          <p:cNvSpPr/>
          <p:nvPr/>
        </p:nvSpPr>
        <p:spPr>
          <a:xfrm>
            <a:off x="2640676" y="3636064"/>
            <a:ext cx="3903735" cy="24832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вопрос,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числа, 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проверь ответы соседа.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AF6AB50-995E-444E-956C-DCB33BB56EEE}"/>
              </a:ext>
            </a:extLst>
          </p:cNvPr>
          <p:cNvSpPr/>
          <p:nvPr/>
        </p:nvSpPr>
        <p:spPr>
          <a:xfrm>
            <a:off x="6714812" y="3636064"/>
            <a:ext cx="4107744" cy="24832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Запиши ответ в тетради,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объясни выполнение своих действий. </a:t>
            </a:r>
          </a:p>
        </p:txBody>
      </p:sp>
    </p:spTree>
    <p:extLst>
      <p:ext uri="{BB962C8B-B14F-4D97-AF65-F5344CB8AC3E}">
        <p14:creationId xmlns:p14="http://schemas.microsoft.com/office/powerpoint/2010/main" val="26298059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376519"/>
            <a:ext cx="11697044" cy="3962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Образец правильного устного объяснения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Сколько тонн и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Вариант 1              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23 570 кг, 9600 кг, 37 001 кг        2480 кг, 71 260 кг, 83 050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0079C6D-5D92-4954-8482-0436620B8AB1}"/>
              </a:ext>
            </a:extLst>
          </p:cNvPr>
          <p:cNvSpPr/>
          <p:nvPr/>
        </p:nvSpPr>
        <p:spPr>
          <a:xfrm>
            <a:off x="2976290" y="3836893"/>
            <a:ext cx="3602001" cy="18930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тонн и килограммов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в 49 006 кг?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AF6AB50-995E-444E-956C-DCB33BB56EEE}"/>
              </a:ext>
            </a:extLst>
          </p:cNvPr>
          <p:cNvSpPr/>
          <p:nvPr/>
        </p:nvSpPr>
        <p:spPr>
          <a:xfrm>
            <a:off x="6913599" y="3836892"/>
            <a:ext cx="3602001" cy="18930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1 т = 1000 кг,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49 006 кг =  49 т 6 кг.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8231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1064501"/>
            <a:ext cx="11679115" cy="3435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Сколько тонн и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Вариант 1              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23 570 кг, 9600 кг, 37 001 кг        2480 кг, 71 260 кг, 83 050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0079C6D-5D92-4954-8482-0436620B8AB1}"/>
              </a:ext>
            </a:extLst>
          </p:cNvPr>
          <p:cNvSpPr/>
          <p:nvPr/>
        </p:nvSpPr>
        <p:spPr>
          <a:xfrm>
            <a:off x="2640676" y="3636064"/>
            <a:ext cx="3903735" cy="24832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вопрос,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числа, 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проверь ответы соседа.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AF6AB50-995E-444E-956C-DCB33BB56EEE}"/>
              </a:ext>
            </a:extLst>
          </p:cNvPr>
          <p:cNvSpPr/>
          <p:nvPr/>
        </p:nvSpPr>
        <p:spPr>
          <a:xfrm>
            <a:off x="6714812" y="3636064"/>
            <a:ext cx="4107744" cy="24832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Запиши ответ в тетради,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объясни выполнение своих действий. </a:t>
            </a:r>
          </a:p>
        </p:txBody>
      </p:sp>
    </p:spTree>
    <p:extLst>
      <p:ext uri="{BB962C8B-B14F-4D97-AF65-F5344CB8AC3E}">
        <p14:creationId xmlns:p14="http://schemas.microsoft.com/office/powerpoint/2010/main" val="32724268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72987" y="0"/>
            <a:ext cx="10650071" cy="4167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Сколько тонн и килограммов?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23 570 кг = 23 т 570 кг               2480 кг = 2 т 480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9600 кг = 9 т 600 кг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71 260 кг = 71 т 260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37 001 кг = 37 т 1 кг                   83 050 кг = 83 т 50 кг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98129E-EF77-498E-A6DE-FAB93F413A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429000"/>
            <a:ext cx="2352394" cy="334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7762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579" y="1395334"/>
            <a:ext cx="6904767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20342</TotalTime>
  <Words>569</Words>
  <Application>Microsoft Office PowerPoint</Application>
  <PresentationFormat>Шырокаэкранны</PresentationFormat>
  <Paragraphs>99</Paragraphs>
  <Slides>13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13</vt:i4>
      </vt:variant>
    </vt:vector>
  </HeadingPairs>
  <TitlesOfParts>
    <vt:vector size="20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массы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412</cp:revision>
  <dcterms:created xsi:type="dcterms:W3CDTF">2022-11-26T19:01:26Z</dcterms:created>
  <dcterms:modified xsi:type="dcterms:W3CDTF">2025-07-31T09:49:09Z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