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16"/>
  </p:handoutMasterIdLst>
  <p:sldIdLst>
    <p:sldId id="263" r:id="rId5"/>
    <p:sldId id="421" r:id="rId6"/>
    <p:sldId id="455" r:id="rId7"/>
    <p:sldId id="433" r:id="rId8"/>
    <p:sldId id="431" r:id="rId9"/>
    <p:sldId id="456" r:id="rId10"/>
    <p:sldId id="329" r:id="rId11"/>
    <p:sldId id="420" r:id="rId12"/>
    <p:sldId id="449" r:id="rId13"/>
    <p:sldId id="326" r:id="rId14"/>
    <p:sldId id="262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4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2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547352"/>
            <a:ext cx="11028219" cy="2352391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Эффективные методы повторения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системы мер </a:t>
            </a:r>
            <a:r>
              <a:rPr lang="ru-RU" sz="3200" b="1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массы </a:t>
            </a:r>
            <a:br>
              <a:rPr lang="ru-RU" sz="3200" b="1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>
                <a:latin typeface="+mn-lt"/>
                <a:cs typeface="Arial" panose="020B0604020202020204" pitchFamily="34" charset="0"/>
              </a:rPr>
              <a:t>в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 Задание 13</a:t>
            </a:r>
          </a:p>
        </p:txBody>
      </p:sp>
    </p:spTree>
    <p:extLst>
      <p:ext uri="{BB962C8B-B14F-4D97-AF65-F5344CB8AC3E}">
        <p14:creationId xmlns:p14="http://schemas.microsoft.com/office/powerpoint/2010/main" val="3301679814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12518" y="5917732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149217" y="1274387"/>
            <a:ext cx="9315038" cy="112431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 </a:t>
            </a:r>
            <a:r>
              <a:rPr lang="ru-RU" sz="2400" b="1" dirty="0">
                <a:solidFill>
                  <a:srgbClr val="FF0000"/>
                </a:solidFill>
              </a:rPr>
              <a:t>килограммов </a:t>
            </a:r>
            <a:r>
              <a:rPr lang="ru-RU" sz="2400" b="1" dirty="0"/>
              <a:t>в</a:t>
            </a:r>
            <a:r>
              <a:rPr lang="ru-RU" sz="2400" b="1" dirty="0">
                <a:solidFill>
                  <a:srgbClr val="FF0000"/>
                </a:solidFill>
              </a:rPr>
              <a:t> 1 ц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, сколько </a:t>
            </a:r>
            <a:r>
              <a:rPr lang="ru-RU" sz="2400" b="1" dirty="0">
                <a:solidFill>
                  <a:srgbClr val="FF0000"/>
                </a:solidFill>
              </a:rPr>
              <a:t>граммов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</a:t>
            </a:r>
            <a:r>
              <a:rPr lang="ru-RU" sz="2400" b="1" dirty="0">
                <a:solidFill>
                  <a:srgbClr val="FF0000"/>
                </a:solidFill>
              </a:rPr>
              <a:t> 1 кг</a:t>
            </a:r>
            <a:r>
              <a:rPr lang="ru-RU" sz="2400" b="1" dirty="0"/>
              <a:t>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массы из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 </a:t>
            </a: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726009" y="4077298"/>
            <a:ext cx="4500282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вспомни,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945D3C3-FECA-4312-8A6B-0894C59B4B4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2" y="3514164"/>
            <a:ext cx="2511170" cy="341889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BDF39B3-1C03-4C1A-BC07-7A63DFC14F5F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3516512" y="1101106"/>
            <a:ext cx="4919277" cy="277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8815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448236" y="457200"/>
            <a:ext cx="11229412" cy="64948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Реши задачу.</a:t>
            </a:r>
          </a:p>
          <a:p>
            <a:pPr marL="586105"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Масса тела самой маленькой птицы колибри 7 г, что на 1 ц 56 кг меньше массы тела самой крупной птицы – страуса. Найди массу тела страуса.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ctr">
              <a:lnSpc>
                <a:spcPct val="107000"/>
              </a:lnSpc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Масса тела бурого медведя 3 ц 80 кг, что на 3 ц 79 кг 96 г больше массы тела самой крошечной бурозубки (землеройки). Найди массу тела бурозубки.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074311213"/>
      </p:ext>
    </p:extLst>
  </p:cSld>
  <p:clrMapOvr>
    <a:masterClrMapping/>
  </p:clrMapOvr>
  <p:transition spd="slow" advClick="0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609600" y="301127"/>
            <a:ext cx="11068047" cy="4384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Образец правильного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решения задачи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Сначала надо сделать перевод значений 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массы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из одних единиц измерения в другие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затем выполнить необходимое действие;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"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ответе снова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сделать перевод значений 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массы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из одних единиц измерения в другие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</a:t>
            </a: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0D302341-B766-456F-9005-2984597D75DB}"/>
              </a:ext>
            </a:extLst>
          </p:cNvPr>
          <p:cNvSpPr/>
          <p:nvPr/>
        </p:nvSpPr>
        <p:spPr>
          <a:xfrm>
            <a:off x="1757082" y="5118847"/>
            <a:ext cx="8830236" cy="133648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прочитайте, расскажите друг другу правильность решения задачи. </a:t>
            </a:r>
          </a:p>
        </p:txBody>
      </p:sp>
    </p:spTree>
    <p:extLst>
      <p:ext uri="{BB962C8B-B14F-4D97-AF65-F5344CB8AC3E}">
        <p14:creationId xmlns:p14="http://schemas.microsoft.com/office/powerpoint/2010/main" val="146810745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484094" y="457200"/>
            <a:ext cx="10990730" cy="37408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01955" algn="ctr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	                       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Задача</a:t>
            </a: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586105" algn="just">
              <a:lnSpc>
                <a:spcPct val="107000"/>
              </a:lnSpc>
            </a:pPr>
            <a:r>
              <a:rPr lang="ru-RU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 ц = 100 кг, 100 + 56 = 156 (кг)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 кг = 1000 г, 156 кг = 156 000 г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7 + 156 000 = 156 007 (г)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Ответ: 156 007 г или 1 ц 56 кг 7 г масса тела страуса.   </a:t>
            </a:r>
            <a:r>
              <a:rPr lang="ru-RU" sz="1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ctr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                   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6BDB6F9-49F1-4774-A0C3-81FE49BC31D6}"/>
              </a:ext>
            </a:extLst>
          </p:cNvPr>
          <p:cNvSpPr/>
          <p:nvPr/>
        </p:nvSpPr>
        <p:spPr>
          <a:xfrm>
            <a:off x="3224531" y="4526453"/>
            <a:ext cx="5363657" cy="14651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у себя  правильность решения задачи. </a:t>
            </a:r>
          </a:p>
        </p:txBody>
      </p:sp>
    </p:spTree>
    <p:extLst>
      <p:ext uri="{BB962C8B-B14F-4D97-AF65-F5344CB8AC3E}">
        <p14:creationId xmlns:p14="http://schemas.microsoft.com/office/powerpoint/2010/main" val="283980508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2339787" y="457200"/>
            <a:ext cx="8735571" cy="50140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01955" algn="ctr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	                       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Задача</a:t>
            </a:r>
          </a:p>
          <a:p>
            <a:pPr marL="586105" algn="just">
              <a:lnSpc>
                <a:spcPct val="107000"/>
              </a:lnSpc>
            </a:pPr>
            <a:r>
              <a:rPr lang="ru-RU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ц = 100 кг,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ц = 300 кг; 300 +80 = 380 (кг)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кг = 1000 г, 380 кг = 380 000 г;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ц 79 кг 96 г = 379 кг 96 г = 379 096 г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380 000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379 096 = 4 (г)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4 г масса тела бурозубки.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2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6BDB6F9-49F1-4774-A0C3-81FE49BC31D6}"/>
              </a:ext>
            </a:extLst>
          </p:cNvPr>
          <p:cNvSpPr/>
          <p:nvPr/>
        </p:nvSpPr>
        <p:spPr>
          <a:xfrm>
            <a:off x="3829969" y="4839718"/>
            <a:ext cx="5589035" cy="14651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у себя  правильность решения задачи. 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FC05315-5C42-4D28-81D5-D5B38E3E844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030071"/>
            <a:ext cx="2582839" cy="3747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64940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0FA43B6E-9308-4B58-B879-FAA42F029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1579" y="1530931"/>
            <a:ext cx="6904767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33482" y="4876801"/>
            <a:ext cx="5567083" cy="126402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384612" y="439272"/>
            <a:ext cx="9404272" cy="40898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2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центнере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килограммов.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ц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кг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килограмме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граммов.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кг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33482" y="4876801"/>
            <a:ext cx="7001436" cy="126402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501153" y="439272"/>
            <a:ext cx="8328212" cy="4719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2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центнере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килограммов.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ц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кг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килограмме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граммов.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кг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59813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23250</TotalTime>
  <Words>484</Words>
  <Application>Microsoft Office PowerPoint</Application>
  <PresentationFormat>Шырокаэкранны</PresentationFormat>
  <Paragraphs>77</Paragraphs>
  <Slides>11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7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11</vt:i4>
      </vt:variant>
    </vt:vector>
  </HeadingPairs>
  <TitlesOfParts>
    <vt:vector size="19" baseType="lpstr">
      <vt:lpstr>Arial</vt:lpstr>
      <vt:lpstr>Calibri</vt:lpstr>
      <vt:lpstr>Segoe UI</vt:lpstr>
      <vt:lpstr>Segoe UI Light</vt:lpstr>
      <vt:lpstr>Times New Roman</vt:lpstr>
      <vt:lpstr>Wingdings</vt:lpstr>
      <vt:lpstr>YS Text</vt:lpstr>
      <vt:lpstr>Тема1</vt:lpstr>
      <vt:lpstr>   Эффективные методы повторения системы мер массы  в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448</cp:revision>
  <dcterms:created xsi:type="dcterms:W3CDTF">2022-11-26T19:01:26Z</dcterms:created>
  <dcterms:modified xsi:type="dcterms:W3CDTF">2025-07-31T09:52:14Z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