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4"/>
  </p:handoutMasterIdLst>
  <p:sldIdLst>
    <p:sldId id="263" r:id="rId5"/>
    <p:sldId id="421" r:id="rId6"/>
    <p:sldId id="429" r:id="rId7"/>
    <p:sldId id="422" r:id="rId8"/>
    <p:sldId id="329" r:id="rId9"/>
    <p:sldId id="420" r:id="rId10"/>
    <p:sldId id="430" r:id="rId11"/>
    <p:sldId id="32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</a:t>
            </a:r>
            <a: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массы </a:t>
            </a:r>
            <a:b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Задание 3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9989" y="4203365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0162226-AB6C-45ED-936D-6A30C7FC9B8F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1999130" y="1248346"/>
            <a:ext cx="8382000" cy="2465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27529" y="1064501"/>
            <a:ext cx="10963836" cy="2174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Сколько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 ц 20 кг, 3 ц 40 кг, 6 ц 5 кг            5 ц 10, 7 ц 30 кг, 6 ц 8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855693" y="885674"/>
            <a:ext cx="9941859" cy="4464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Сколько килограммов?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7 ц 20 кг = 720 кг                 5 ц 10 кг = 510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 eaLnBrk="0" fontAlgn="base" hangingPunct="0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ц 40 кг = 340 кг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ц 30 кг = 730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ц 5 кг = 605 кг                  6 ц 8 кг = 608 кг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98129E-EF77-498E-A6DE-FAB93F413A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179" y="1530931"/>
            <a:ext cx="6904767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3526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353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килограммов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ц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массы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19904</TotalTime>
  <Words>276</Words>
  <Application>Microsoft Office PowerPoint</Application>
  <PresentationFormat>Шырокаэкранны</PresentationFormat>
  <Paragraphs>55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6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массы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383</cp:revision>
  <dcterms:created xsi:type="dcterms:W3CDTF">2022-11-26T19:01:26Z</dcterms:created>
  <dcterms:modified xsi:type="dcterms:W3CDTF">2025-07-31T09:01:29Z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