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7"/>
  </p:handoutMasterIdLst>
  <p:sldIdLst>
    <p:sldId id="263" r:id="rId5"/>
    <p:sldId id="421" r:id="rId6"/>
    <p:sldId id="429" r:id="rId7"/>
    <p:sldId id="450" r:id="rId8"/>
    <p:sldId id="445" r:id="rId9"/>
    <p:sldId id="451" r:id="rId10"/>
    <p:sldId id="452" r:id="rId11"/>
    <p:sldId id="329" r:id="rId12"/>
    <p:sldId id="420" r:id="rId13"/>
    <p:sldId id="449" r:id="rId14"/>
    <p:sldId id="326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>
                <a:solidFill>
                  <a:schemeClr val="tx1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центнеров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т</a:t>
            </a:r>
            <a:r>
              <a:rPr lang="ru-RU" sz="2400" b="1" dirty="0">
                <a:solidFill>
                  <a:schemeClr val="tx1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граммов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кг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892151" y="4103366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01330" y="1305630"/>
            <a:ext cx="4589339" cy="244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94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Первы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Сравни.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999 кг        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г + 200 г        600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301 кг         2 кг + 3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г + 300 г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– 90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ц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ц          500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г        7 ц + 2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 т – 100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т         400 г + 300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кг + 3 кг          1 кг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900 г + 9 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94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Первы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Сравни.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999 кг        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700 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г + 200 г        600 г + 400 г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301 кг         2 кг + 3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г + 300 г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– 90 кг   9 ц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 ц          500 г + 400 г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г       7 ц + 2 ц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 т – 100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т         400 г + 300 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кг + 3 кг          1 кг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900 г + 9 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67A73C9-BD46-4105-94D6-F6D7CE0D01CA}"/>
              </a:ext>
            </a:extLst>
          </p:cNvPr>
          <p:cNvSpPr/>
          <p:nvPr/>
        </p:nvSpPr>
        <p:spPr>
          <a:xfrm>
            <a:off x="2034987" y="4877145"/>
            <a:ext cx="84447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865362-ED39-468A-A932-00D9DF21659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488558" y="1932675"/>
            <a:ext cx="199390" cy="160020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C8002F2-34D7-492F-9030-1BEF458EF3D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31815" y="2480738"/>
            <a:ext cx="199390" cy="160020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983EFB8-5528-467D-977A-249A26C7133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707693" y="2500006"/>
            <a:ext cx="199390" cy="160020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B47F87-845F-414D-BD6D-6EF3E632742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685530" y="4128901"/>
            <a:ext cx="199390" cy="160020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F05BCB0-AB51-4FAD-AC7C-D5D20B9943C5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33947" y="2516479"/>
            <a:ext cx="154305" cy="139065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B80141C-4B75-4201-999D-F3DDC569B0F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49134" y="1932567"/>
            <a:ext cx="154305" cy="139065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FEE4A6D-5894-4A46-991A-6E77998DB32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03439" y="4191521"/>
            <a:ext cx="154305" cy="139065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6C32A7B-1B41-47CF-9201-03D5B8D9EBC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80678" y="4148382"/>
            <a:ext cx="154309" cy="182204"/>
          </a:xfrm>
          <a:prstGeom prst="rect">
            <a:avLst/>
          </a:prstGeom>
          <a:noFill/>
        </p:spPr>
      </p:pic>
      <p:pic>
        <p:nvPicPr>
          <p:cNvPr id="25" name="Рисунок 30">
            <a:extLst>
              <a:ext uri="{FF2B5EF4-FFF2-40B4-BE49-F238E27FC236}">
                <a16:creationId xmlns:a16="http://schemas.microsoft.com/office/drawing/2014/main" id="{42218ED0-A1C8-4585-9367-344438C0DC75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80678" y="3629520"/>
            <a:ext cx="154305" cy="139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98954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192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Второ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86105">
              <a:lnSpc>
                <a:spcPct val="107000"/>
              </a:lnSpc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marL="586105">
              <a:lnSpc>
                <a:spcPct val="107000"/>
              </a:lnSpc>
            </a:pP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999 кг        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г + 200 г        600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301 кг         2 кг + 3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г + 300 г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– 90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ц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ц          500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г       7 ц + 2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 т – 100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т         400 г + 300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кг + 3 кг          1 кг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900 г + 9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сравни именованные числа,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0181306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192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Второ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86105">
              <a:lnSpc>
                <a:spcPct val="107000"/>
              </a:lnSpc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Сравни.</a:t>
            </a:r>
          </a:p>
          <a:p>
            <a:pPr marL="586105">
              <a:lnSpc>
                <a:spcPct val="107000"/>
              </a:lnSpc>
            </a:pP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999 кг        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г + 200 г        600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301 кг         2 кг + 3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г + 300 г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– 90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ц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ц          500 г + 400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г       7 ц + 2 ц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 т – 100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кг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т         400 г + 300 г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кг + 3 кг          1 кг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900 г + 9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сравни именованные числа,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0592033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94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Первы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Сравни.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999 кг         1 кг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700 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г + 200 г        600 г + 400 г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301 кг         2 кг + 3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г + 300 г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– 90 кг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 ц          500 г + 400 г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 кг – 100 г       7 ц + 2 ц = 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 – 100 кг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кг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т         400 г + 300 г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 кг + 3 кг           1 кг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900 г + 9 г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865362-ED39-468A-A932-00D9DF21659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540846" y="1932567"/>
            <a:ext cx="199390" cy="160020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C8002F2-34D7-492F-9030-1BEF458EF3D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49744" y="2437628"/>
            <a:ext cx="199390" cy="160020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983EFB8-5528-467D-977A-249A26C7133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707693" y="2500006"/>
            <a:ext cx="199390" cy="160020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B47F87-845F-414D-BD6D-6EF3E632742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826500" y="4116411"/>
            <a:ext cx="199390" cy="160020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F05BCB0-AB51-4FAD-AC7C-D5D20B9943C5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52804" y="2481300"/>
            <a:ext cx="154305" cy="139065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B80141C-4B75-4201-999D-F3DDC569B0F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49134" y="1932567"/>
            <a:ext cx="154305" cy="139065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FEE4A6D-5894-4A46-991A-6E77998DB32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03439" y="4191521"/>
            <a:ext cx="154305" cy="139065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6C32A7B-1B41-47CF-9201-03D5B8D9EBC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80678" y="4148382"/>
            <a:ext cx="154309" cy="182204"/>
          </a:xfrm>
          <a:prstGeom prst="rect">
            <a:avLst/>
          </a:prstGeom>
          <a:noFill/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CE4C8B2-E778-4C7F-B526-0EA3E5A371F8}"/>
              </a:ext>
            </a:extLst>
          </p:cNvPr>
          <p:cNvSpPr/>
          <p:nvPr/>
        </p:nvSpPr>
        <p:spPr>
          <a:xfrm>
            <a:off x="796995" y="4877145"/>
            <a:ext cx="9906864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проверьте друг у друга  правильность выполнения задания. </a:t>
            </a:r>
          </a:p>
        </p:txBody>
      </p:sp>
      <p:pic>
        <p:nvPicPr>
          <p:cNvPr id="27" name="Рисунок 30">
            <a:extLst>
              <a:ext uri="{FF2B5EF4-FFF2-40B4-BE49-F238E27FC236}">
                <a16:creationId xmlns:a16="http://schemas.microsoft.com/office/drawing/2014/main" id="{9EA130F9-B473-4B17-BBA9-F87193555FAA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80682" y="3586155"/>
            <a:ext cx="154305" cy="139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079251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375553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22845</TotalTime>
  <Words>917</Words>
  <Application>Microsoft Office PowerPoint</Application>
  <PresentationFormat>Шырокаэкранны</PresentationFormat>
  <Paragraphs>99</Paragraphs>
  <Slides>12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12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430</cp:revision>
  <dcterms:created xsi:type="dcterms:W3CDTF">2022-11-26T19:01:26Z</dcterms:created>
  <dcterms:modified xsi:type="dcterms:W3CDTF">2025-07-31T09:50:58Z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